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8288000" cy="10287000"/>
  <p:notesSz cx="6858000" cy="9144000"/>
  <p:embeddedFontLst>
    <p:embeddedFont>
      <p:font typeface="Inter" panose="02000503000000020004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B705FEE-54E1-4A28-B4D9-26DDC60094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28" name="Google Shape;228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56" name="Google Shape;256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65" name="Google Shape;265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72" name="Google Shape;272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93" name="Google Shape;293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12" name="Google Shape;312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38" name="Google Shape;338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88" name="Google Shape;388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03" name="Google Shape;403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32" name="Google Shape;432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327742dfb_3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3" name="Google Shape;103;g22327742dfb_3_1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53" name="Google Shape;453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496" name="Google Shape;496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327742dfb_3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8" name="Google Shape;118;g22327742dfb_3_19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33" name="Google Shape;133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46" name="Google Shape;146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" name="Google Shape;157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0" name="Google Shape;170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327742dfb_3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98" name="Google Shape;198;g22327742dfb_3_36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12" name="Google Shape;212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2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33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3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33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5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50.jpeg"/><Relationship Id="rId7" Type="http://schemas.openxmlformats.org/officeDocument/2006/relationships/image" Target="../media/image69.jpeg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52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5143500"/>
            <a:ext cx="18287996" cy="5143500"/>
          </a:xfrm>
          <a:custGeom>
            <a:avLst/>
            <a:gdLst/>
            <a:ahLst/>
            <a:cxnLst/>
            <a:rect l="l" t="t" r="r" b="b"/>
            <a:pathLst>
              <a:path w="4816592" h="1354667" extrusionOk="0">
                <a:moveTo>
                  <a:pt x="0" y="0"/>
                </a:moveTo>
                <a:lnTo>
                  <a:pt x="4816592" y="0"/>
                </a:lnTo>
                <a:lnTo>
                  <a:pt x="4816592" y="1354667"/>
                </a:lnTo>
                <a:lnTo>
                  <a:pt x="0" y="1354667"/>
                </a:lnTo>
                <a:close/>
              </a:path>
            </a:pathLst>
          </a:custGeom>
          <a:solidFill>
            <a:srgbClr val="14288F"/>
          </a:solid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3190808" y="6319939"/>
            <a:ext cx="4684061" cy="182308"/>
          </a:xfrm>
          <a:custGeom>
            <a:avLst/>
            <a:gdLst/>
            <a:ahLst/>
            <a:cxnLst/>
            <a:rect l="l" t="t" r="r" b="b"/>
            <a:pathLst>
              <a:path w="1233654" h="48015" extrusionOk="0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4204086" y="9747253"/>
            <a:ext cx="4684031" cy="182306"/>
          </a:xfrm>
          <a:custGeom>
            <a:avLst/>
            <a:gdLst/>
            <a:ahLst/>
            <a:cxnLst/>
            <a:rect l="l" t="t" r="r" b="b"/>
            <a:pathLst>
              <a:path w="1233654" h="48015" extrusionOk="0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6895098" y="9747253"/>
            <a:ext cx="4684031" cy="182306"/>
          </a:xfrm>
          <a:custGeom>
            <a:avLst/>
            <a:gdLst/>
            <a:ahLst/>
            <a:cxnLst/>
            <a:rect l="l" t="t" r="r" b="b"/>
            <a:pathLst>
              <a:path w="1233654" h="48015" extrusionOk="0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7689221" y="5680433"/>
            <a:ext cx="4684031" cy="182306"/>
          </a:xfrm>
          <a:custGeom>
            <a:avLst/>
            <a:gdLst/>
            <a:ahLst/>
            <a:cxnLst/>
            <a:rect l="l" t="t" r="r" b="b"/>
            <a:pathLst>
              <a:path w="1233654" h="48015" extrusionOk="0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8292027" y="6319939"/>
            <a:ext cx="1608784" cy="182306"/>
          </a:xfrm>
          <a:custGeom>
            <a:avLst/>
            <a:gdLst/>
            <a:ahLst/>
            <a:cxnLst/>
            <a:rect l="l" t="t" r="r" b="b"/>
            <a:pathLst>
              <a:path w="423713" h="48015" extrusionOk="0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grpSp>
        <p:nvGrpSpPr>
          <p:cNvPr id="90" name="Google Shape;90;p1"/>
          <p:cNvGrpSpPr/>
          <p:nvPr/>
        </p:nvGrpSpPr>
        <p:grpSpPr>
          <a:xfrm>
            <a:off x="10171345" y="6247609"/>
            <a:ext cx="3086098" cy="3158414"/>
            <a:chOff x="0" y="-19050"/>
            <a:chExt cx="812800" cy="831850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423713" cy="48015"/>
            </a:xfrm>
            <a:custGeom>
              <a:avLst/>
              <a:gdLst/>
              <a:ahLst/>
              <a:cxnLst/>
              <a:rect l="l" t="t" r="r" b="b"/>
              <a:pathLst>
                <a:path w="423713" h="48015" extrusionOk="0">
                  <a:moveTo>
                    <a:pt x="0" y="0"/>
                  </a:moveTo>
                  <a:lnTo>
                    <a:pt x="423713" y="0"/>
                  </a:lnTo>
                  <a:lnTo>
                    <a:pt x="423713" y="48015"/>
                  </a:lnTo>
                  <a:lnTo>
                    <a:pt x="0" y="48015"/>
                  </a:ln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</p:sp>
        <p:sp>
          <p:nvSpPr>
            <p:cNvPr id="92" name="Google Shape;92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" name="Google Shape;93;p1"/>
          <p:cNvPicPr preferRelativeResize="0"/>
          <p:nvPr/>
        </p:nvPicPr>
        <p:blipFill rotWithShape="1">
          <a:blip r:embed="rId1"/>
          <a:srcRect l="3909" r="38092" b="43790"/>
          <a:stretch>
            <a:fillRect/>
          </a:stretch>
        </p:blipFill>
        <p:spPr>
          <a:xfrm>
            <a:off x="-2852962" y="-510309"/>
            <a:ext cx="10606874" cy="57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12202156" y="9747253"/>
            <a:ext cx="1608796" cy="182308"/>
          </a:xfrm>
          <a:custGeom>
            <a:avLst/>
            <a:gdLst/>
            <a:ahLst/>
            <a:cxnLst/>
            <a:rect l="l" t="t" r="r" b="b"/>
            <a:pathLst>
              <a:path w="423713" h="48015" extrusionOk="0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5286314" y="5680433"/>
            <a:ext cx="1608796" cy="182308"/>
          </a:xfrm>
          <a:custGeom>
            <a:avLst/>
            <a:gdLst/>
            <a:ahLst/>
            <a:cxnLst/>
            <a:rect l="l" t="t" r="r" b="b"/>
            <a:pathLst>
              <a:path w="423713" h="48015" extrusionOk="0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pic>
        <p:nvPicPr>
          <p:cNvPr id="96" name="Google Shape;96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9830280" y="-654766"/>
            <a:ext cx="8747612" cy="72685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"/>
          <p:cNvGrpSpPr/>
          <p:nvPr/>
        </p:nvGrpSpPr>
        <p:grpSpPr>
          <a:xfrm>
            <a:off x="7009168" y="7066219"/>
            <a:ext cx="10728167" cy="2582194"/>
            <a:chOff x="0" y="-19050"/>
            <a:chExt cx="14304223" cy="3442925"/>
          </a:xfrm>
        </p:grpSpPr>
        <p:sp>
          <p:nvSpPr>
            <p:cNvPr id="98" name="Google Shape;98;p1"/>
            <p:cNvSpPr txBox="1"/>
            <p:nvPr/>
          </p:nvSpPr>
          <p:spPr>
            <a:xfrm>
              <a:off x="314610" y="471344"/>
              <a:ext cx="13675003" cy="2952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463"/>
                <a:buFont typeface="Arial" panose="020B0604020202020204"/>
                <a:buNone/>
              </a:pPr>
              <a:r>
                <a:rPr lang="en-US" sz="13465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POLLUTION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0" y="-19050"/>
              <a:ext cx="14304223" cy="780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 panose="020B0604020202020204"/>
                <a:buNone/>
              </a:pPr>
              <a:r>
                <a:rPr lang="en-US" sz="3800" b="1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SCIENCE SUBJECT FOR MIDDLE SCHOOL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00" name="Google Shape;100;p1"/>
          <p:cNvPicPr preferRelativeResize="0"/>
          <p:nvPr/>
        </p:nvPicPr>
        <p:blipFill rotWithShape="1">
          <a:blip r:embed="rId1"/>
          <a:srcRect l="30114" t="55339" r="10464" b="4428"/>
          <a:stretch>
            <a:fillRect/>
          </a:stretch>
        </p:blipFill>
        <p:spPr>
          <a:xfrm>
            <a:off x="-3908384" y="5694387"/>
            <a:ext cx="10867052" cy="41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0"/>
          <p:cNvGrpSpPr/>
          <p:nvPr/>
        </p:nvGrpSpPr>
        <p:grpSpPr>
          <a:xfrm>
            <a:off x="11546236" y="6165584"/>
            <a:ext cx="2678327" cy="920252"/>
            <a:chOff x="16351" y="0"/>
            <a:chExt cx="6571228" cy="2257821"/>
          </a:xfrm>
        </p:grpSpPr>
        <p:sp>
          <p:nvSpPr>
            <p:cNvPr id="231" name="Google Shape;231;p10"/>
            <p:cNvSpPr/>
            <p:nvPr/>
          </p:nvSpPr>
          <p:spPr>
            <a:xfrm>
              <a:off x="16351" y="0"/>
              <a:ext cx="2570728" cy="2257821"/>
            </a:xfrm>
            <a:custGeom>
              <a:avLst/>
              <a:gdLst/>
              <a:ahLst/>
              <a:cxnLst/>
              <a:rect l="l" t="t" r="r" b="b"/>
              <a:pathLst>
                <a:path w="25707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</a:path>
              </a:pathLst>
            </a:custGeom>
            <a:solidFill>
              <a:srgbClr val="9EE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683351" y="0"/>
              <a:ext cx="3904228" cy="2257821"/>
            </a:xfrm>
            <a:custGeom>
              <a:avLst/>
              <a:gdLst/>
              <a:ahLst/>
              <a:cxnLst/>
              <a:rect l="l" t="t" r="r" b="b"/>
              <a:pathLst>
                <a:path w="39042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7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299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5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799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3982" y="399122"/>
                    <a:pt x="3168749" y="493889"/>
                    <a:pt x="3285649" y="493889"/>
                  </a:cubicBezTo>
                  <a:cubicBezTo>
                    <a:pt x="3402549" y="493889"/>
                    <a:pt x="3497316" y="399122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5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3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299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5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33" name="Google Shape;233;p10"/>
          <p:cNvGrpSpPr/>
          <p:nvPr/>
        </p:nvGrpSpPr>
        <p:grpSpPr>
          <a:xfrm>
            <a:off x="2777875" y="1562362"/>
            <a:ext cx="2583181" cy="231829"/>
            <a:chOff x="-2823" y="-92"/>
            <a:chExt cx="1275645" cy="114483"/>
          </a:xfrm>
        </p:grpSpPr>
        <p:sp>
          <p:nvSpPr>
            <p:cNvPr id="234" name="Google Shape;234;p10"/>
            <p:cNvSpPr/>
            <p:nvPr/>
          </p:nvSpPr>
          <p:spPr>
            <a:xfrm>
              <a:off x="-2823" y="-92"/>
              <a:ext cx="1275645" cy="114483"/>
            </a:xfrm>
            <a:custGeom>
              <a:avLst/>
              <a:gdLst/>
              <a:ahLst/>
              <a:cxnLst/>
              <a:rect l="l" t="t" r="r" b="b"/>
              <a:pathLst>
                <a:path w="1275645" h="114483" extrusionOk="0">
                  <a:moveTo>
                    <a:pt x="59973" y="92"/>
                  </a:moveTo>
                  <a:lnTo>
                    <a:pt x="1215673" y="92"/>
                  </a:lnTo>
                  <a:cubicBezTo>
                    <a:pt x="1236152" y="0"/>
                    <a:pt x="1255114" y="10873"/>
                    <a:pt x="1265380" y="28593"/>
                  </a:cubicBezTo>
                  <a:cubicBezTo>
                    <a:pt x="1275646" y="46313"/>
                    <a:pt x="1275646" y="68171"/>
                    <a:pt x="1265380" y="85891"/>
                  </a:cubicBezTo>
                  <a:cubicBezTo>
                    <a:pt x="1255114" y="103611"/>
                    <a:pt x="1236152" y="114484"/>
                    <a:pt x="12156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-2823" y="-92"/>
              <a:ext cx="894645" cy="114483"/>
            </a:xfrm>
            <a:custGeom>
              <a:avLst/>
              <a:gdLst/>
              <a:ahLst/>
              <a:cxnLst/>
              <a:rect l="l" t="t" r="r" b="b"/>
              <a:pathLst>
                <a:path w="894645" h="114483" extrusionOk="0">
                  <a:moveTo>
                    <a:pt x="59973" y="92"/>
                  </a:moveTo>
                  <a:lnTo>
                    <a:pt x="834673" y="92"/>
                  </a:lnTo>
                  <a:cubicBezTo>
                    <a:pt x="855152" y="0"/>
                    <a:pt x="874114" y="10873"/>
                    <a:pt x="884380" y="28593"/>
                  </a:cubicBezTo>
                  <a:cubicBezTo>
                    <a:pt x="894646" y="46313"/>
                    <a:pt x="894646" y="68171"/>
                    <a:pt x="884380" y="85891"/>
                  </a:cubicBezTo>
                  <a:cubicBezTo>
                    <a:pt x="874114" y="103611"/>
                    <a:pt x="855152" y="114484"/>
                    <a:pt x="8346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36" name="Google Shape;236;p10"/>
          <p:cNvPicPr preferRelativeResize="0"/>
          <p:nvPr/>
        </p:nvPicPr>
        <p:blipFill rotWithShape="1">
          <a:blip r:embed="rId1"/>
          <a:srcRect b="54220"/>
          <a:stretch>
            <a:fillRect/>
          </a:stretch>
        </p:blipFill>
        <p:spPr>
          <a:xfrm>
            <a:off x="1902165" y="5101474"/>
            <a:ext cx="4334603" cy="198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 rotWithShape="1">
          <a:blip r:embed="rId2"/>
          <a:srcRect t="35506" b="35504"/>
          <a:stretch>
            <a:fillRect/>
          </a:stretch>
        </p:blipFill>
        <p:spPr>
          <a:xfrm>
            <a:off x="8662883" y="1038225"/>
            <a:ext cx="8445063" cy="367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725903">
            <a:off x="15889605" y="7305577"/>
            <a:ext cx="4045289" cy="449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2647423" y="8727781"/>
            <a:ext cx="436899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15559074" y="550841"/>
            <a:ext cx="2184498" cy="95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570634" y="8423299"/>
            <a:ext cx="2184498" cy="955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10"/>
          <p:cNvGrpSpPr/>
          <p:nvPr/>
        </p:nvGrpSpPr>
        <p:grpSpPr>
          <a:xfrm>
            <a:off x="17133594" y="875275"/>
            <a:ext cx="211603" cy="211603"/>
            <a:chOff x="26939" y="-11158"/>
            <a:chExt cx="282138" cy="282138"/>
          </a:xfrm>
        </p:grpSpPr>
        <p:cxnSp>
          <p:nvCxnSpPr>
            <p:cNvPr id="243" name="Google Shape;243;p10"/>
            <p:cNvCxnSpPr/>
            <p:nvPr/>
          </p:nvCxnSpPr>
          <p:spPr>
            <a:xfrm rot="-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10"/>
            <p:cNvCxnSpPr/>
            <p:nvPr/>
          </p:nvCxnSpPr>
          <p:spPr>
            <a:xfrm rot="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5" name="Google Shape;245;p10"/>
          <p:cNvGrpSpPr/>
          <p:nvPr/>
        </p:nvGrpSpPr>
        <p:grpSpPr>
          <a:xfrm>
            <a:off x="7955516" y="8741357"/>
            <a:ext cx="211603" cy="211603"/>
            <a:chOff x="26939" y="-11158"/>
            <a:chExt cx="282138" cy="282138"/>
          </a:xfrm>
        </p:grpSpPr>
        <p:cxnSp>
          <p:nvCxnSpPr>
            <p:cNvPr id="246" name="Google Shape;246;p10"/>
            <p:cNvCxnSpPr/>
            <p:nvPr/>
          </p:nvCxnSpPr>
          <p:spPr>
            <a:xfrm rot="-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10"/>
            <p:cNvCxnSpPr/>
            <p:nvPr/>
          </p:nvCxnSpPr>
          <p:spPr>
            <a:xfrm rot="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8" name="Google Shape;248;p10"/>
          <p:cNvSpPr txBox="1"/>
          <p:nvPr/>
        </p:nvSpPr>
        <p:spPr>
          <a:xfrm>
            <a:off x="121511" y="3682884"/>
            <a:ext cx="7895911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Elaborate on the featured statistic.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1395807" y="2580271"/>
            <a:ext cx="5347320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70%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10211754" y="8233116"/>
            <a:ext cx="5347320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Elaborate on the featured statistic.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10152483" y="7575256"/>
            <a:ext cx="5465862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2 OUT OF 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1336536" y="8233116"/>
            <a:ext cx="5465862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Elaborate on the featured statistic.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1721573" y="7575256"/>
            <a:ext cx="4695787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12 MILLION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p11"/>
          <p:cNvGraphicFramePr/>
          <p:nvPr/>
        </p:nvGraphicFramePr>
        <p:xfrm>
          <a:off x="526057" y="2724524"/>
          <a:ext cx="17235850" cy="6200300"/>
        </p:xfrm>
        <a:graphic>
          <a:graphicData uri="http://schemas.openxmlformats.org/drawingml/2006/table">
            <a:tbl>
              <a:tblPr>
                <a:noFill/>
                <a:tableStyleId>{BB705FEE-54E1-4A28-B4D9-26DDC600943D}</a:tableStyleId>
              </a:tblPr>
              <a:tblGrid>
                <a:gridCol w="4092600"/>
                <a:gridCol w="4475750"/>
                <a:gridCol w="4475750"/>
                <a:gridCol w="4191750"/>
              </a:tblGrid>
              <a:tr h="900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 panose="020B0604020202020204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8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 panose="020B0604020202020204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8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 panose="020B0604020202020204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8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99"/>
                        <a:buFont typeface="Arial" panose="020B0604020202020204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88F"/>
                    </a:solidFill>
                  </a:tcPr>
                </a:tc>
              </a:tr>
              <a:tr h="97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3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7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3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7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99"/>
                        <a:buFont typeface="Arial" panose="020B0604020202020204"/>
                        <a:buNone/>
                      </a:pPr>
                      <a:r>
                        <a:rPr lang="en-US" sz="2500" b="1" u="none" strike="noStrike" cap="none">
                          <a:solidFill>
                            <a:srgbClr val="9EEFBC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2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FFFFF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59" name="Google Shape;259;p11"/>
          <p:cNvSpPr txBox="1"/>
          <p:nvPr/>
        </p:nvSpPr>
        <p:spPr>
          <a:xfrm>
            <a:off x="1028700" y="1081623"/>
            <a:ext cx="16230600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60" name="Google Shape;260;p11"/>
          <p:cNvGrpSpPr/>
          <p:nvPr/>
        </p:nvGrpSpPr>
        <p:grpSpPr>
          <a:xfrm>
            <a:off x="-778758" y="9258300"/>
            <a:ext cx="20913272" cy="2164335"/>
            <a:chOff x="0" y="0"/>
            <a:chExt cx="27884362" cy="2885780"/>
          </a:xfrm>
        </p:grpSpPr>
        <p:pic>
          <p:nvPicPr>
            <p:cNvPr id="261" name="Google Shape;261;p11"/>
            <p:cNvPicPr preferRelativeResize="0"/>
            <p:nvPr/>
          </p:nvPicPr>
          <p:blipFill rotWithShape="1">
            <a:blip r:embed="rId1"/>
            <a:srcRect r="6578"/>
            <a:stretch>
              <a:fillRect/>
            </a:stretch>
          </p:blipFill>
          <p:spPr>
            <a:xfrm>
              <a:off x="0" y="0"/>
              <a:ext cx="13571144" cy="2885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11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3357345" y="0"/>
              <a:ext cx="14527017" cy="28857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2"/>
          <p:cNvPicPr preferRelativeResize="0"/>
          <p:nvPr/>
        </p:nvPicPr>
        <p:blipFill rotWithShape="1">
          <a:blip r:embed="rId1"/>
          <a:srcRect t="19940" b="19939"/>
          <a:stretch>
            <a:fillRect/>
          </a:stretch>
        </p:blipFill>
        <p:spPr>
          <a:xfrm>
            <a:off x="0" y="2975610"/>
            <a:ext cx="18288000" cy="731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"/>
          <p:cNvPicPr preferRelativeResize="0"/>
          <p:nvPr/>
        </p:nvPicPr>
        <p:blipFill rotWithShape="1">
          <a:blip r:embed="rId2"/>
          <a:srcRect l="24998" t="13890" r="48853" b="8330"/>
          <a:stretch>
            <a:fillRect/>
          </a:stretch>
        </p:blipFill>
        <p:spPr>
          <a:xfrm>
            <a:off x="-857250" y="3364050"/>
            <a:ext cx="4781548" cy="80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2"/>
          <p:cNvSpPr txBox="1"/>
          <p:nvPr/>
        </p:nvSpPr>
        <p:spPr>
          <a:xfrm>
            <a:off x="1028700" y="1009650"/>
            <a:ext cx="16230600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WRITE A HEADING HERE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88F"/>
        </a:solidFill>
        <a:effectLst/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2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2"/>
          <a:srcRect l="41764" t="72777" r="46282" b="8091"/>
          <a:stretch>
            <a:fillRect/>
          </a:stretch>
        </p:blipFill>
        <p:spPr>
          <a:xfrm>
            <a:off x="7650138" y="7439300"/>
            <a:ext cx="2186102" cy="19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3274912" y="5900206"/>
            <a:ext cx="7315200" cy="3321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13"/>
          <p:cNvGrpSpPr/>
          <p:nvPr/>
        </p:nvGrpSpPr>
        <p:grpSpPr>
          <a:xfrm>
            <a:off x="13604253" y="6978144"/>
            <a:ext cx="211603" cy="211603"/>
            <a:chOff x="26939" y="-11158"/>
            <a:chExt cx="282138" cy="282138"/>
          </a:xfrm>
        </p:grpSpPr>
        <p:cxnSp>
          <p:nvCxnSpPr>
            <p:cNvPr id="278" name="Google Shape;278;p13"/>
            <p:cNvCxnSpPr/>
            <p:nvPr/>
          </p:nvCxnSpPr>
          <p:spPr>
            <a:xfrm rot="-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13"/>
            <p:cNvCxnSpPr/>
            <p:nvPr/>
          </p:nvCxnSpPr>
          <p:spPr>
            <a:xfrm rot="2700000">
              <a:off x="-31494" y="129911"/>
              <a:ext cx="399004" cy="0"/>
            </a:xfrm>
            <a:prstGeom prst="straightConnector1">
              <a:avLst/>
            </a:prstGeom>
            <a:noFill/>
            <a:ln w="761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80" name="Google Shape;280;p13"/>
          <p:cNvGrpSpPr/>
          <p:nvPr/>
        </p:nvGrpSpPr>
        <p:grpSpPr>
          <a:xfrm>
            <a:off x="16793891" y="6356843"/>
            <a:ext cx="102194" cy="102194"/>
            <a:chOff x="13010" y="-5389"/>
            <a:chExt cx="136258" cy="136258"/>
          </a:xfrm>
        </p:grpSpPr>
        <p:cxnSp>
          <p:nvCxnSpPr>
            <p:cNvPr id="281" name="Google Shape;281;p13"/>
            <p:cNvCxnSpPr/>
            <p:nvPr/>
          </p:nvCxnSpPr>
          <p:spPr>
            <a:xfrm rot="-2700000">
              <a:off x="-15210" y="62740"/>
              <a:ext cx="192698" cy="0"/>
            </a:xfrm>
            <a:prstGeom prst="straightConnector1">
              <a:avLst/>
            </a:prstGeom>
            <a:noFill/>
            <a:ln w="367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p13"/>
            <p:cNvCxnSpPr/>
            <p:nvPr/>
          </p:nvCxnSpPr>
          <p:spPr>
            <a:xfrm rot="2700000">
              <a:off x="-15210" y="62740"/>
              <a:ext cx="192698" cy="0"/>
            </a:xfrm>
            <a:prstGeom prst="straightConnector1">
              <a:avLst/>
            </a:prstGeom>
            <a:noFill/>
            <a:ln w="367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83" name="Google Shape;283;p13"/>
          <p:cNvGrpSpPr/>
          <p:nvPr/>
        </p:nvGrpSpPr>
        <p:grpSpPr>
          <a:xfrm>
            <a:off x="15763518" y="8456367"/>
            <a:ext cx="102194" cy="102194"/>
            <a:chOff x="13010" y="-5389"/>
            <a:chExt cx="136258" cy="136258"/>
          </a:xfrm>
        </p:grpSpPr>
        <p:cxnSp>
          <p:nvCxnSpPr>
            <p:cNvPr id="284" name="Google Shape;284;p13"/>
            <p:cNvCxnSpPr/>
            <p:nvPr/>
          </p:nvCxnSpPr>
          <p:spPr>
            <a:xfrm rot="-2700000">
              <a:off x="-15210" y="62740"/>
              <a:ext cx="192698" cy="0"/>
            </a:xfrm>
            <a:prstGeom prst="straightConnector1">
              <a:avLst/>
            </a:prstGeom>
            <a:noFill/>
            <a:ln w="367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p13"/>
            <p:cNvCxnSpPr/>
            <p:nvPr/>
          </p:nvCxnSpPr>
          <p:spPr>
            <a:xfrm rot="2700000">
              <a:off x="-15210" y="62740"/>
              <a:ext cx="192698" cy="0"/>
            </a:xfrm>
            <a:prstGeom prst="straightConnector1">
              <a:avLst/>
            </a:prstGeom>
            <a:noFill/>
            <a:ln w="36775" cap="flat" cmpd="sng">
              <a:solidFill>
                <a:srgbClr val="4054BB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86" name="Google Shape;286;p13"/>
          <p:cNvPicPr preferRelativeResize="0"/>
          <p:nvPr/>
        </p:nvPicPr>
        <p:blipFill rotWithShape="1">
          <a:blip r:embed="rId4"/>
          <a:srcRect r="3872"/>
          <a:stretch>
            <a:fillRect/>
          </a:stretch>
        </p:blipFill>
        <p:spPr>
          <a:xfrm rot="1584443">
            <a:off x="2349551" y="985588"/>
            <a:ext cx="2078409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582552" y="5900206"/>
            <a:ext cx="4548204" cy="5013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13"/>
          <p:cNvGrpSpPr/>
          <p:nvPr/>
        </p:nvGrpSpPr>
        <p:grpSpPr>
          <a:xfrm>
            <a:off x="4303708" y="4289095"/>
            <a:ext cx="9680584" cy="2242922"/>
            <a:chOff x="0" y="-161925"/>
            <a:chExt cx="12907446" cy="2990562"/>
          </a:xfrm>
        </p:grpSpPr>
        <p:sp>
          <p:nvSpPr>
            <p:cNvPr id="289" name="Google Shape;289;p13"/>
            <p:cNvSpPr txBox="1"/>
            <p:nvPr/>
          </p:nvSpPr>
          <p:spPr>
            <a:xfrm>
              <a:off x="1427769" y="-161925"/>
              <a:ext cx="10051907" cy="2116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79"/>
                <a:buFont typeface="Arial" panose="020B0604020202020204"/>
                <a:buNone/>
              </a:pPr>
              <a:r>
                <a:rPr lang="en-US" sz="968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THANK YOU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0" name="Google Shape;290;p13"/>
            <p:cNvSpPr txBox="1"/>
            <p:nvPr/>
          </p:nvSpPr>
          <p:spPr>
            <a:xfrm>
              <a:off x="0" y="2353234"/>
              <a:ext cx="1290744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Write a closing statement or call-to-action here.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4"/>
          <p:cNvPicPr preferRelativeResize="0"/>
          <p:nvPr/>
        </p:nvPicPr>
        <p:blipFill rotWithShape="1">
          <a:blip r:embed="rId1"/>
          <a:srcRect t="15584" b="5012"/>
          <a:stretch>
            <a:fillRect/>
          </a:stretch>
        </p:blipFill>
        <p:spPr>
          <a:xfrm>
            <a:off x="0" y="0"/>
            <a:ext cx="863723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3337812" y="6685643"/>
            <a:ext cx="6935549" cy="349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-62196" y="5952455"/>
            <a:ext cx="3308702" cy="230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-7365877" y="7513702"/>
            <a:ext cx="20639367" cy="348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1305294">
            <a:off x="7094290" y="7275599"/>
            <a:ext cx="908947" cy="246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1884793">
            <a:off x="-316019" y="8890547"/>
            <a:ext cx="2279175" cy="230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 rot="-4212477">
            <a:off x="5564964" y="9342283"/>
            <a:ext cx="939793" cy="167820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4"/>
          <p:cNvSpPr txBox="1"/>
          <p:nvPr/>
        </p:nvSpPr>
        <p:spPr>
          <a:xfrm>
            <a:off x="10500843" y="1560802"/>
            <a:ext cx="6758457" cy="113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99"/>
              <a:buFont typeface="Arial" panose="020B0604020202020204"/>
              <a:buNone/>
            </a:pPr>
            <a:r>
              <a:rPr lang="en-US" sz="67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GET IN TOUCH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03" name="Google Shape;303;p14"/>
          <p:cNvGrpSpPr/>
          <p:nvPr/>
        </p:nvGrpSpPr>
        <p:grpSpPr>
          <a:xfrm>
            <a:off x="13500972" y="4652488"/>
            <a:ext cx="3758328" cy="4349044"/>
            <a:chOff x="0" y="-47625"/>
            <a:chExt cx="5011104" cy="5798725"/>
          </a:xfrm>
        </p:grpSpPr>
        <p:sp>
          <p:nvSpPr>
            <p:cNvPr id="304" name="Google Shape;304;p14"/>
            <p:cNvSpPr txBox="1"/>
            <p:nvPr/>
          </p:nvSpPr>
          <p:spPr>
            <a:xfrm>
              <a:off x="0" y="-47625"/>
              <a:ext cx="5011104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EMAIL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5" name="Google Shape;305;p14"/>
            <p:cNvSpPr txBox="1"/>
            <p:nvPr/>
          </p:nvSpPr>
          <p:spPr>
            <a:xfrm>
              <a:off x="0" y="784352"/>
              <a:ext cx="5011104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hello@reallygreatsite.com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6" name="Google Shape;306;p14"/>
            <p:cNvSpPr txBox="1"/>
            <p:nvPr/>
          </p:nvSpPr>
          <p:spPr>
            <a:xfrm>
              <a:off x="0" y="2198048"/>
              <a:ext cx="5011104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SOCIAL MEDIA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7" name="Google Shape;307;p14"/>
            <p:cNvSpPr txBox="1"/>
            <p:nvPr/>
          </p:nvSpPr>
          <p:spPr>
            <a:xfrm>
              <a:off x="0" y="3030025"/>
              <a:ext cx="5011104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@reallygreatsite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8" name="Google Shape;308;p14"/>
            <p:cNvSpPr txBox="1"/>
            <p:nvPr/>
          </p:nvSpPr>
          <p:spPr>
            <a:xfrm>
              <a:off x="0" y="4443721"/>
              <a:ext cx="5011104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CALL US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0" y="5275697"/>
              <a:ext cx="5011104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123-456-7890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5"/>
          <p:cNvPicPr preferRelativeResize="0"/>
          <p:nvPr/>
        </p:nvPicPr>
        <p:blipFill rotWithShape="1">
          <a:blip r:embed="rId1"/>
          <a:srcRect l="25159" r="9777" b="45567"/>
          <a:stretch>
            <a:fillRect/>
          </a:stretch>
        </p:blipFill>
        <p:spPr>
          <a:xfrm>
            <a:off x="1325358" y="3825772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 rotWithShape="1">
          <a:blip r:embed="rId2"/>
          <a:srcRect l="22250" t="357" r="9617" b="42675"/>
          <a:stretch>
            <a:fillRect/>
          </a:stretch>
        </p:blipFill>
        <p:spPr>
          <a:xfrm>
            <a:off x="5277852" y="3825772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 rotWithShape="1">
          <a:blip r:embed="rId3"/>
          <a:srcRect l="14735" t="11400" r="14044" b="28946"/>
          <a:stretch>
            <a:fillRect/>
          </a:stretch>
        </p:blipFill>
        <p:spPr>
          <a:xfrm>
            <a:off x="9378434" y="3825772"/>
            <a:ext cx="329436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5400000">
            <a:off x="15269615" y="-2200736"/>
            <a:ext cx="6227270" cy="682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5"/>
          <p:cNvPicPr preferRelativeResize="0"/>
          <p:nvPr/>
        </p:nvPicPr>
        <p:blipFill rotWithShape="1">
          <a:blip r:embed="rId5"/>
          <a:srcRect l="781" t="17009"/>
          <a:stretch>
            <a:fillRect/>
          </a:stretch>
        </p:blipFill>
        <p:spPr>
          <a:xfrm>
            <a:off x="13474805" y="3825772"/>
            <a:ext cx="3298979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5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-3294640" y="-1403601"/>
            <a:ext cx="626908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5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 rot="-1560295">
            <a:off x="344942" y="1406552"/>
            <a:ext cx="922003" cy="1063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15"/>
          <p:cNvGrpSpPr/>
          <p:nvPr/>
        </p:nvGrpSpPr>
        <p:grpSpPr>
          <a:xfrm>
            <a:off x="2453579" y="942975"/>
            <a:ext cx="13380842" cy="1581062"/>
            <a:chOff x="0" y="-114300"/>
            <a:chExt cx="17841123" cy="2108082"/>
          </a:xfrm>
        </p:grpSpPr>
        <p:sp>
          <p:nvSpPr>
            <p:cNvPr id="322" name="Google Shape;322;p15"/>
            <p:cNvSpPr txBox="1"/>
            <p:nvPr/>
          </p:nvSpPr>
          <p:spPr>
            <a:xfrm>
              <a:off x="0" y="-114300"/>
              <a:ext cx="17841123" cy="1470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99"/>
                <a:buFont typeface="Arial" panose="020B0604020202020204"/>
                <a:buNone/>
              </a:pPr>
              <a:r>
                <a:rPr lang="en-US" sz="6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ADD A TEAM MEMBERS PAGE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" name="Google Shape;323;p15"/>
            <p:cNvSpPr txBox="1"/>
            <p:nvPr/>
          </p:nvSpPr>
          <p:spPr>
            <a:xfrm>
              <a:off x="1212784" y="1518379"/>
              <a:ext cx="15415554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24" name="Google Shape;324;p15"/>
          <p:cNvGrpSpPr/>
          <p:nvPr/>
        </p:nvGrpSpPr>
        <p:grpSpPr>
          <a:xfrm>
            <a:off x="1759582" y="8269669"/>
            <a:ext cx="2429727" cy="797560"/>
            <a:chOff x="0" y="-38100"/>
            <a:chExt cx="3239636" cy="1063413"/>
          </a:xfrm>
        </p:grpSpPr>
        <p:sp>
          <p:nvSpPr>
            <p:cNvPr id="325" name="Google Shape;325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6" name="Google Shape;326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27" name="Google Shape;327;p15"/>
          <p:cNvGrpSpPr/>
          <p:nvPr/>
        </p:nvGrpSpPr>
        <p:grpSpPr>
          <a:xfrm>
            <a:off x="5712076" y="8265605"/>
            <a:ext cx="2429727" cy="802195"/>
            <a:chOff x="0" y="-38100"/>
            <a:chExt cx="3239636" cy="1069594"/>
          </a:xfrm>
        </p:grpSpPr>
        <p:sp>
          <p:nvSpPr>
            <p:cNvPr id="328" name="Google Shape;328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9" name="Google Shape;329;p15"/>
            <p:cNvSpPr txBox="1"/>
            <p:nvPr/>
          </p:nvSpPr>
          <p:spPr>
            <a:xfrm>
              <a:off x="0" y="556091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0" name="Google Shape;330;p15"/>
          <p:cNvGrpSpPr/>
          <p:nvPr/>
        </p:nvGrpSpPr>
        <p:grpSpPr>
          <a:xfrm>
            <a:off x="9810753" y="8269669"/>
            <a:ext cx="2429727" cy="797560"/>
            <a:chOff x="0" y="-38100"/>
            <a:chExt cx="3239636" cy="1063413"/>
          </a:xfrm>
        </p:grpSpPr>
        <p:sp>
          <p:nvSpPr>
            <p:cNvPr id="331" name="Google Shape;331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2" name="Google Shape;332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3" name="Google Shape;333;p15"/>
          <p:cNvGrpSpPr/>
          <p:nvPr/>
        </p:nvGrpSpPr>
        <p:grpSpPr>
          <a:xfrm>
            <a:off x="13909431" y="8269669"/>
            <a:ext cx="2429727" cy="797560"/>
            <a:chOff x="0" y="-38100"/>
            <a:chExt cx="3239636" cy="1063413"/>
          </a:xfrm>
        </p:grpSpPr>
        <p:sp>
          <p:nvSpPr>
            <p:cNvPr id="334" name="Google Shape;334;p15"/>
            <p:cNvSpPr txBox="1"/>
            <p:nvPr/>
          </p:nvSpPr>
          <p:spPr>
            <a:xfrm>
              <a:off x="0" y="-38100"/>
              <a:ext cx="3239636" cy="505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0" y="549910"/>
              <a:ext cx="323963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88F"/>
        </a:solidFill>
        <a:effectLst/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6"/>
          <p:cNvGrpSpPr/>
          <p:nvPr/>
        </p:nvGrpSpPr>
        <p:grpSpPr>
          <a:xfrm>
            <a:off x="0" y="5840684"/>
            <a:ext cx="18287996" cy="4446316"/>
            <a:chOff x="0" y="-47625"/>
            <a:chExt cx="4816592" cy="1171046"/>
          </a:xfrm>
        </p:grpSpPr>
        <p:sp>
          <p:nvSpPr>
            <p:cNvPr id="341" name="Google Shape;341;p16"/>
            <p:cNvSpPr/>
            <p:nvPr/>
          </p:nvSpPr>
          <p:spPr>
            <a:xfrm>
              <a:off x="0" y="0"/>
              <a:ext cx="4816592" cy="1123421"/>
            </a:xfrm>
            <a:custGeom>
              <a:avLst/>
              <a:gdLst/>
              <a:ahLst/>
              <a:cxnLst/>
              <a:rect l="l" t="t" r="r" b="b"/>
              <a:pathLst>
                <a:path w="4816592" h="112342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123421"/>
                  </a:lnTo>
                  <a:lnTo>
                    <a:pt x="0" y="1123421"/>
                  </a:ln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</p:sp>
        <p:sp>
          <p:nvSpPr>
            <p:cNvPr id="342" name="Google Shape;342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3" name="Google Shape;343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4632556" y="2193758"/>
            <a:ext cx="9566173" cy="464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352375" y="-1002209"/>
            <a:ext cx="5297996" cy="3564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16"/>
          <p:cNvGrpSpPr/>
          <p:nvPr/>
        </p:nvGrpSpPr>
        <p:grpSpPr>
          <a:xfrm>
            <a:off x="14393174" y="7073097"/>
            <a:ext cx="611022" cy="613761"/>
            <a:chOff x="1813" y="0"/>
            <a:chExt cx="809173" cy="812800"/>
          </a:xfrm>
        </p:grpSpPr>
        <p:sp>
          <p:nvSpPr>
            <p:cNvPr id="346" name="Google Shape;346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" name="Google Shape;347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16"/>
          <p:cNvGrpSpPr/>
          <p:nvPr/>
        </p:nvGrpSpPr>
        <p:grpSpPr>
          <a:xfrm>
            <a:off x="14589296" y="9537021"/>
            <a:ext cx="218780" cy="219761"/>
            <a:chOff x="1813" y="0"/>
            <a:chExt cx="809173" cy="812800"/>
          </a:xfrm>
        </p:grpSpPr>
        <p:sp>
          <p:nvSpPr>
            <p:cNvPr id="349" name="Google Shape;349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" name="Google Shape;350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16"/>
          <p:cNvGrpSpPr/>
          <p:nvPr/>
        </p:nvGrpSpPr>
        <p:grpSpPr>
          <a:xfrm>
            <a:off x="15321583" y="8528253"/>
            <a:ext cx="218780" cy="219761"/>
            <a:chOff x="1813" y="0"/>
            <a:chExt cx="809173" cy="812800"/>
          </a:xfrm>
        </p:grpSpPr>
        <p:sp>
          <p:nvSpPr>
            <p:cNvPr id="352" name="Google Shape;352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" name="Google Shape;353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16"/>
          <p:cNvGrpSpPr/>
          <p:nvPr/>
        </p:nvGrpSpPr>
        <p:grpSpPr>
          <a:xfrm>
            <a:off x="13137792" y="8638134"/>
            <a:ext cx="218780" cy="219761"/>
            <a:chOff x="1813" y="0"/>
            <a:chExt cx="809173" cy="812800"/>
          </a:xfrm>
        </p:grpSpPr>
        <p:sp>
          <p:nvSpPr>
            <p:cNvPr id="355" name="Google Shape;355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" name="Google Shape;356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16"/>
          <p:cNvGrpSpPr/>
          <p:nvPr/>
        </p:nvGrpSpPr>
        <p:grpSpPr>
          <a:xfrm>
            <a:off x="16052845" y="7794010"/>
            <a:ext cx="218780" cy="219761"/>
            <a:chOff x="1813" y="0"/>
            <a:chExt cx="809173" cy="812800"/>
          </a:xfrm>
        </p:grpSpPr>
        <p:sp>
          <p:nvSpPr>
            <p:cNvPr id="358" name="Google Shape;358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" name="Google Shape;359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16"/>
          <p:cNvGrpSpPr/>
          <p:nvPr/>
        </p:nvGrpSpPr>
        <p:grpSpPr>
          <a:xfrm>
            <a:off x="16415026" y="8638134"/>
            <a:ext cx="379360" cy="381060"/>
            <a:chOff x="1813" y="0"/>
            <a:chExt cx="809173" cy="812800"/>
          </a:xfrm>
        </p:grpSpPr>
        <p:sp>
          <p:nvSpPr>
            <p:cNvPr id="361" name="Google Shape;361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" name="Google Shape;362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16"/>
          <p:cNvGrpSpPr/>
          <p:nvPr/>
        </p:nvGrpSpPr>
        <p:grpSpPr>
          <a:xfrm>
            <a:off x="17464276" y="7934494"/>
            <a:ext cx="218780" cy="219761"/>
            <a:chOff x="1813" y="0"/>
            <a:chExt cx="809173" cy="812800"/>
          </a:xfrm>
        </p:grpSpPr>
        <p:sp>
          <p:nvSpPr>
            <p:cNvPr id="364" name="Google Shape;364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42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" name="Google Shape;365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16"/>
          <p:cNvGrpSpPr/>
          <p:nvPr/>
        </p:nvGrpSpPr>
        <p:grpSpPr>
          <a:xfrm>
            <a:off x="17354920" y="6727820"/>
            <a:ext cx="453126" cy="455157"/>
            <a:chOff x="1813" y="0"/>
            <a:chExt cx="809173" cy="812800"/>
          </a:xfrm>
        </p:grpSpPr>
        <p:sp>
          <p:nvSpPr>
            <p:cNvPr id="367" name="Google Shape;367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28A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" name="Google Shape;368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16"/>
          <p:cNvGrpSpPr/>
          <p:nvPr/>
        </p:nvGrpSpPr>
        <p:grpSpPr>
          <a:xfrm>
            <a:off x="13242984" y="7073097"/>
            <a:ext cx="218780" cy="219761"/>
            <a:chOff x="1813" y="0"/>
            <a:chExt cx="809173" cy="812800"/>
          </a:xfrm>
        </p:grpSpPr>
        <p:sp>
          <p:nvSpPr>
            <p:cNvPr id="370" name="Google Shape;370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" name="Google Shape;371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16"/>
          <p:cNvGrpSpPr/>
          <p:nvPr/>
        </p:nvGrpSpPr>
        <p:grpSpPr>
          <a:xfrm>
            <a:off x="13358012" y="9324289"/>
            <a:ext cx="423566" cy="425465"/>
            <a:chOff x="1813" y="0"/>
            <a:chExt cx="809173" cy="812800"/>
          </a:xfrm>
        </p:grpSpPr>
        <p:sp>
          <p:nvSpPr>
            <p:cNvPr id="373" name="Google Shape;373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4" name="Google Shape;374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6"/>
          <p:cNvGrpSpPr/>
          <p:nvPr/>
        </p:nvGrpSpPr>
        <p:grpSpPr>
          <a:xfrm>
            <a:off x="16053162" y="6475879"/>
            <a:ext cx="360206" cy="361821"/>
            <a:chOff x="1813" y="0"/>
            <a:chExt cx="809173" cy="812800"/>
          </a:xfrm>
        </p:grpSpPr>
        <p:sp>
          <p:nvSpPr>
            <p:cNvPr id="376" name="Google Shape;376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7" name="Google Shape;377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16"/>
          <p:cNvGrpSpPr/>
          <p:nvPr/>
        </p:nvGrpSpPr>
        <p:grpSpPr>
          <a:xfrm>
            <a:off x="16796499" y="9813347"/>
            <a:ext cx="563780" cy="566307"/>
            <a:chOff x="1813" y="0"/>
            <a:chExt cx="809173" cy="812800"/>
          </a:xfrm>
        </p:grpSpPr>
        <p:sp>
          <p:nvSpPr>
            <p:cNvPr id="379" name="Google Shape;379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28A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0" name="Google Shape;380;p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16"/>
          <p:cNvGrpSpPr/>
          <p:nvPr/>
        </p:nvGrpSpPr>
        <p:grpSpPr>
          <a:xfrm>
            <a:off x="1009161" y="7583503"/>
            <a:ext cx="13189569" cy="1818065"/>
            <a:chOff x="0" y="-95250"/>
            <a:chExt cx="17586091" cy="2424086"/>
          </a:xfrm>
        </p:grpSpPr>
        <p:sp>
          <p:nvSpPr>
            <p:cNvPr id="382" name="Google Shape;382;p16"/>
            <p:cNvSpPr txBox="1"/>
            <p:nvPr/>
          </p:nvSpPr>
          <p:spPr>
            <a:xfrm>
              <a:off x="0" y="-95250"/>
              <a:ext cx="17586091" cy="618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 panose="020B0604020202020204"/>
                <a:buNone/>
              </a:pPr>
              <a:r>
                <a:rPr lang="en-US" sz="2600" b="1" i="0" u="none" strike="noStrike" cap="none">
                  <a:solidFill>
                    <a:srgbClr val="14288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This presentation template is free for everyone to use thanks to the following: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3" name="Google Shape;383;p16"/>
            <p:cNvSpPr txBox="1"/>
            <p:nvPr/>
          </p:nvSpPr>
          <p:spPr>
            <a:xfrm>
              <a:off x="0" y="1037076"/>
              <a:ext cx="14535370" cy="1291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 panose="020B0604020202020204"/>
                <a:buNone/>
              </a:pPr>
              <a:r>
                <a:rPr lang="en-US" sz="2600" b="0" i="0" u="none" strike="noStrike" cap="none">
                  <a:solidFill>
                    <a:srgbClr val="14288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SlidesCarnival for the presentation template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 panose="020B0604020202020204"/>
                <a:buNone/>
              </a:pPr>
              <a:r>
                <a:rPr lang="en-US" sz="2600" b="0" i="0" u="none" strike="noStrike" cap="none">
                  <a:solidFill>
                    <a:srgbClr val="14288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Pexels for the photos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84" name="Google Shape;384;p16"/>
          <p:cNvSpPr txBox="1"/>
          <p:nvPr/>
        </p:nvSpPr>
        <p:spPr>
          <a:xfrm>
            <a:off x="1028700" y="865569"/>
            <a:ext cx="4815700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CREDITS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14919782" y="682354"/>
            <a:ext cx="3118118" cy="93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 panose="020B0604020202020204"/>
              <a:buNone/>
            </a:pPr>
            <a:r>
              <a:rPr lang="en-US" sz="3000" b="1" i="0" u="none" strike="noStrike" cap="none">
                <a:solidFill>
                  <a:srgbClr val="14288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HAPPY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 panose="020B0604020202020204"/>
              <a:buNone/>
            </a:pPr>
            <a:r>
              <a:rPr lang="en-US" sz="3000" b="1" i="0" u="none" strike="noStrike" cap="none">
                <a:solidFill>
                  <a:srgbClr val="14288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DESIGNING!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7"/>
          <p:cNvGrpSpPr/>
          <p:nvPr/>
        </p:nvGrpSpPr>
        <p:grpSpPr>
          <a:xfrm>
            <a:off x="7904351" y="3999640"/>
            <a:ext cx="4369630" cy="7394759"/>
            <a:chOff x="0" y="0"/>
            <a:chExt cx="5826174" cy="9859679"/>
          </a:xfrm>
        </p:grpSpPr>
        <p:pic>
          <p:nvPicPr>
            <p:cNvPr id="391" name="Google Shape;391;p1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5826174" cy="98596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2" name="Google Shape;392;p17"/>
            <p:cNvGrpSpPr/>
            <p:nvPr/>
          </p:nvGrpSpPr>
          <p:grpSpPr>
            <a:xfrm>
              <a:off x="793383" y="1185676"/>
              <a:ext cx="4271813" cy="4211243"/>
              <a:chOff x="0" y="-19050"/>
              <a:chExt cx="843815" cy="831850"/>
            </a:xfrm>
          </p:grpSpPr>
          <p:sp>
            <p:nvSpPr>
              <p:cNvPr id="393" name="Google Shape;393;p17"/>
              <p:cNvSpPr/>
              <p:nvPr/>
            </p:nvSpPr>
            <p:spPr>
              <a:xfrm>
                <a:off x="0" y="0"/>
                <a:ext cx="843815" cy="757662"/>
              </a:xfrm>
              <a:custGeom>
                <a:avLst/>
                <a:gdLst/>
                <a:ahLst/>
                <a:cxnLst/>
                <a:rect l="l" t="t" r="r" b="b"/>
                <a:pathLst>
                  <a:path w="843815" h="757662" extrusionOk="0">
                    <a:moveTo>
                      <a:pt x="0" y="0"/>
                    </a:moveTo>
                    <a:lnTo>
                      <a:pt x="843815" y="0"/>
                    </a:lnTo>
                    <a:lnTo>
                      <a:pt x="843815" y="757662"/>
                    </a:lnTo>
                    <a:lnTo>
                      <a:pt x="0" y="757662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394" name="Google Shape;394;p1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" name="Google Shape;395;p17"/>
            <p:cNvSpPr txBox="1"/>
            <p:nvPr/>
          </p:nvSpPr>
          <p:spPr>
            <a:xfrm>
              <a:off x="793383" y="1814380"/>
              <a:ext cx="4271700" cy="28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1" i="0" u="none" strike="noStrike" cap="none">
                  <a:solidFill>
                    <a:srgbClr val="14288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YOU CAN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1" i="0" u="none" strike="noStrike" cap="none">
                  <a:solidFill>
                    <a:srgbClr val="14288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FIND THESE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1" i="0" u="none" strike="noStrike" cap="none">
                  <a:solidFill>
                    <a:srgbClr val="14288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FONTS ONLINE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1" i="0" u="none" strike="noStrike" cap="none">
                  <a:solidFill>
                    <a:srgbClr val="14288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TOO.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96" name="Google Shape;396;p17"/>
          <p:cNvPicPr preferRelativeResize="0"/>
          <p:nvPr/>
        </p:nvPicPr>
        <p:blipFill rotWithShape="1">
          <a:blip r:embed="rId2"/>
          <a:srcRect l="33906" r="6873" b="27030"/>
          <a:stretch>
            <a:fillRect/>
          </a:stretch>
        </p:blipFill>
        <p:spPr>
          <a:xfrm>
            <a:off x="12026663" y="0"/>
            <a:ext cx="626133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7"/>
          <p:cNvSpPr txBox="1"/>
          <p:nvPr/>
        </p:nvSpPr>
        <p:spPr>
          <a:xfrm>
            <a:off x="1028700" y="1438006"/>
            <a:ext cx="7317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FONTS IN THIS PRESENTATION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98" name="Google Shape;398;p17"/>
          <p:cNvGrpSpPr/>
          <p:nvPr/>
        </p:nvGrpSpPr>
        <p:grpSpPr>
          <a:xfrm>
            <a:off x="1028700" y="4981516"/>
            <a:ext cx="6458013" cy="2764735"/>
            <a:chOff x="0" y="-95250"/>
            <a:chExt cx="8610684" cy="3686314"/>
          </a:xfrm>
        </p:grpSpPr>
        <p:sp>
          <p:nvSpPr>
            <p:cNvPr id="399" name="Google Shape;399;p17"/>
            <p:cNvSpPr txBox="1"/>
            <p:nvPr/>
          </p:nvSpPr>
          <p:spPr>
            <a:xfrm>
              <a:off x="0" y="-95250"/>
              <a:ext cx="8610600" cy="12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 panose="020B0604020202020204"/>
                <a:buNone/>
              </a:pPr>
              <a:r>
                <a:rPr lang="en-US" sz="2600" b="1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This presentation template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 panose="020B0604020202020204"/>
                <a:buNone/>
              </a:pPr>
              <a:r>
                <a:rPr lang="en-US" sz="2600" b="1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uses the following free fonts: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0" name="Google Shape;400;p17"/>
            <p:cNvSpPr txBox="1"/>
            <p:nvPr/>
          </p:nvSpPr>
          <p:spPr>
            <a:xfrm>
              <a:off x="0" y="1626204"/>
              <a:ext cx="8610684" cy="1964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 panose="020B0604020202020204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Titles: Inter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 panose="020B0604020202020204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Headers: Inter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99"/>
                <a:buFont typeface="Arial" panose="020B0604020202020204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Body Copy: Inter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88F"/>
        </a:solidFill>
        <a:effectLst/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8"/>
          <p:cNvGrpSpPr/>
          <p:nvPr/>
        </p:nvGrpSpPr>
        <p:grpSpPr>
          <a:xfrm>
            <a:off x="0" y="4671306"/>
            <a:ext cx="18287996" cy="5615694"/>
            <a:chOff x="0" y="-47625"/>
            <a:chExt cx="4816592" cy="1479031"/>
          </a:xfrm>
        </p:grpSpPr>
        <p:sp>
          <p:nvSpPr>
            <p:cNvPr id="406" name="Google Shape;406;p18"/>
            <p:cNvSpPr/>
            <p:nvPr/>
          </p:nvSpPr>
          <p:spPr>
            <a:xfrm>
              <a:off x="0" y="0"/>
              <a:ext cx="4816592" cy="1431406"/>
            </a:xfrm>
            <a:custGeom>
              <a:avLst/>
              <a:gdLst/>
              <a:ahLst/>
              <a:cxnLst/>
              <a:rect l="l" t="t" r="r" b="b"/>
              <a:pathLst>
                <a:path w="4816592" h="143140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31406"/>
                  </a:lnTo>
                  <a:lnTo>
                    <a:pt x="0" y="1431406"/>
                  </a:ln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</p:sp>
        <p:sp>
          <p:nvSpPr>
            <p:cNvPr id="407" name="Google Shape;407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8" name="Google Shape;408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48175" y="552450"/>
            <a:ext cx="5011379" cy="457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3559972">
            <a:off x="1887253" y="5797671"/>
            <a:ext cx="643410" cy="174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442180">
            <a:off x="10549230" y="6078731"/>
            <a:ext cx="1597488" cy="133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1458007">
            <a:off x="6439252" y="5991815"/>
            <a:ext cx="1087841" cy="144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570461">
            <a:off x="15147321" y="6379925"/>
            <a:ext cx="1443583" cy="7296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18"/>
          <p:cNvGrpSpPr/>
          <p:nvPr/>
        </p:nvGrpSpPr>
        <p:grpSpPr>
          <a:xfrm>
            <a:off x="316893" y="7820140"/>
            <a:ext cx="4500256" cy="1359962"/>
            <a:chOff x="0" y="-47625"/>
            <a:chExt cx="6000341" cy="1813283"/>
          </a:xfrm>
        </p:grpSpPr>
        <p:sp>
          <p:nvSpPr>
            <p:cNvPr id="414" name="Google Shape;414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5" name="Google Shape;415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16" name="Google Shape;416;p18"/>
          <p:cNvGrpSpPr/>
          <p:nvPr/>
        </p:nvGrpSpPr>
        <p:grpSpPr>
          <a:xfrm>
            <a:off x="4701546" y="7820140"/>
            <a:ext cx="4500256" cy="1359962"/>
            <a:chOff x="0" y="-47625"/>
            <a:chExt cx="6000341" cy="1813283"/>
          </a:xfrm>
        </p:grpSpPr>
        <p:sp>
          <p:nvSpPr>
            <p:cNvPr id="417" name="Google Shape;417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8" name="Google Shape;418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19" name="Google Shape;419;p18"/>
          <p:cNvGrpSpPr/>
          <p:nvPr/>
        </p:nvGrpSpPr>
        <p:grpSpPr>
          <a:xfrm>
            <a:off x="9086198" y="7820140"/>
            <a:ext cx="4500256" cy="1359962"/>
            <a:chOff x="0" y="-47625"/>
            <a:chExt cx="6000341" cy="1813283"/>
          </a:xfrm>
        </p:grpSpPr>
        <p:sp>
          <p:nvSpPr>
            <p:cNvPr id="420" name="Google Shape;420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1" name="Google Shape;421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22" name="Google Shape;422;p18"/>
          <p:cNvGrpSpPr/>
          <p:nvPr/>
        </p:nvGrpSpPr>
        <p:grpSpPr>
          <a:xfrm>
            <a:off x="13470851" y="7820140"/>
            <a:ext cx="4500256" cy="1359962"/>
            <a:chOff x="0" y="-47625"/>
            <a:chExt cx="6000341" cy="1813283"/>
          </a:xfrm>
        </p:grpSpPr>
        <p:sp>
          <p:nvSpPr>
            <p:cNvPr id="423" name="Google Shape;423;p18"/>
            <p:cNvSpPr txBox="1"/>
            <p:nvPr/>
          </p:nvSpPr>
          <p:spPr>
            <a:xfrm>
              <a:off x="0" y="-47625"/>
              <a:ext cx="6000341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4" name="Google Shape;424;p18"/>
            <p:cNvSpPr txBox="1"/>
            <p:nvPr/>
          </p:nvSpPr>
          <p:spPr>
            <a:xfrm>
              <a:off x="756888" y="794955"/>
              <a:ext cx="4486566" cy="970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25" name="Google Shape;425;p18"/>
          <p:cNvSpPr txBox="1"/>
          <p:nvPr/>
        </p:nvSpPr>
        <p:spPr>
          <a:xfrm>
            <a:off x="851623" y="817181"/>
            <a:ext cx="6619500" cy="17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 panose="020B0604020202020204"/>
              <a:buNone/>
            </a:pPr>
            <a:r>
              <a:rPr lang="en-US" sz="52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ADD A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 panose="020B0604020202020204"/>
              <a:buNone/>
            </a:pPr>
            <a:r>
              <a:rPr lang="en-US" sz="52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TIMELINE PAGE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6" name="Google Shape;426;p18"/>
          <p:cNvCxnSpPr/>
          <p:nvPr/>
        </p:nvCxnSpPr>
        <p:spPr>
          <a:xfrm rot="-5400000">
            <a:off x="2345648" y="4791570"/>
            <a:ext cx="404645" cy="0"/>
          </a:xfrm>
          <a:prstGeom prst="straightConnector1">
            <a:avLst/>
          </a:prstGeom>
          <a:noFill/>
          <a:ln w="85725" cap="flat" cmpd="sng">
            <a:solidFill>
              <a:srgbClr val="9EEFB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7" name="Google Shape;427;p18"/>
          <p:cNvCxnSpPr/>
          <p:nvPr/>
        </p:nvCxnSpPr>
        <p:spPr>
          <a:xfrm rot="-5400000">
            <a:off x="6706489" y="4791570"/>
            <a:ext cx="404645" cy="0"/>
          </a:xfrm>
          <a:prstGeom prst="straightConnector1">
            <a:avLst/>
          </a:prstGeom>
          <a:noFill/>
          <a:ln w="85725" cap="flat" cmpd="sng">
            <a:solidFill>
              <a:srgbClr val="9EEFB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8" name="Google Shape;428;p18"/>
          <p:cNvCxnSpPr/>
          <p:nvPr/>
        </p:nvCxnSpPr>
        <p:spPr>
          <a:xfrm rot="-5400000">
            <a:off x="11091141" y="4791570"/>
            <a:ext cx="404645" cy="0"/>
          </a:xfrm>
          <a:prstGeom prst="straightConnector1">
            <a:avLst/>
          </a:prstGeom>
          <a:noFill/>
          <a:ln w="85725" cap="flat" cmpd="sng">
            <a:solidFill>
              <a:srgbClr val="9EEFB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9" name="Google Shape;429;p18"/>
          <p:cNvCxnSpPr/>
          <p:nvPr/>
        </p:nvCxnSpPr>
        <p:spPr>
          <a:xfrm rot="-5400000">
            <a:off x="15518657" y="4791570"/>
            <a:ext cx="404645" cy="0"/>
          </a:xfrm>
          <a:prstGeom prst="straightConnector1">
            <a:avLst/>
          </a:prstGeom>
          <a:noFill/>
          <a:ln w="85725" cap="flat" cmpd="sng">
            <a:solidFill>
              <a:srgbClr val="9EEFB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19"/>
          <p:cNvGrpSpPr/>
          <p:nvPr/>
        </p:nvGrpSpPr>
        <p:grpSpPr>
          <a:xfrm>
            <a:off x="742950" y="942975"/>
            <a:ext cx="4318766" cy="3213665"/>
            <a:chOff x="0" y="-114300"/>
            <a:chExt cx="5758354" cy="4284887"/>
          </a:xfrm>
        </p:grpSpPr>
        <p:sp>
          <p:nvSpPr>
            <p:cNvPr id="435" name="Google Shape;435;p19"/>
            <p:cNvSpPr txBox="1"/>
            <p:nvPr/>
          </p:nvSpPr>
          <p:spPr>
            <a:xfrm>
              <a:off x="1986937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 panose="020B0604020202020204"/>
                <a:buNone/>
              </a:pPr>
              <a:r>
                <a:rPr lang="en-US" sz="65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6" name="Google Shape;436;p19"/>
            <p:cNvSpPr txBox="1"/>
            <p:nvPr/>
          </p:nvSpPr>
          <p:spPr>
            <a:xfrm>
              <a:off x="741367" y="1551305"/>
              <a:ext cx="4275620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STRENGTHS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7" name="Google Shape;437;p19"/>
            <p:cNvSpPr txBox="1"/>
            <p:nvPr/>
          </p:nvSpPr>
          <p:spPr>
            <a:xfrm>
              <a:off x="0" y="2600655"/>
              <a:ext cx="5758354" cy="1569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What are you doing well?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What sets you apart?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What are your good qualities?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438" name="Google Shape;438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97465" y="1596965"/>
            <a:ext cx="7093070" cy="7093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19"/>
          <p:cNvGrpSpPr/>
          <p:nvPr/>
        </p:nvGrpSpPr>
        <p:grpSpPr>
          <a:xfrm>
            <a:off x="490783" y="5057775"/>
            <a:ext cx="4823100" cy="3608953"/>
            <a:chOff x="0" y="-114300"/>
            <a:chExt cx="6430800" cy="4811937"/>
          </a:xfrm>
        </p:grpSpPr>
        <p:sp>
          <p:nvSpPr>
            <p:cNvPr id="440" name="Google Shape;440;p19"/>
            <p:cNvSpPr txBox="1"/>
            <p:nvPr/>
          </p:nvSpPr>
          <p:spPr>
            <a:xfrm>
              <a:off x="2323160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 panose="020B0604020202020204"/>
                <a:buNone/>
              </a:pPr>
              <a:r>
                <a:rPr lang="en-US" sz="65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1" name="Google Shape;441;p19"/>
            <p:cNvSpPr txBox="1"/>
            <p:nvPr/>
          </p:nvSpPr>
          <p:spPr>
            <a:xfrm>
              <a:off x="1077590" y="1551305"/>
              <a:ext cx="4275620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WEAKNESSES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2" name="Google Shape;442;p19"/>
            <p:cNvSpPr txBox="1"/>
            <p:nvPr/>
          </p:nvSpPr>
          <p:spPr>
            <a:xfrm>
              <a:off x="0" y="2594305"/>
              <a:ext cx="6430800" cy="2103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Where do you need to improve?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Are resources adequate?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What do others do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better than you?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43" name="Google Shape;443;p19"/>
          <p:cNvGrpSpPr/>
          <p:nvPr/>
        </p:nvGrpSpPr>
        <p:grpSpPr>
          <a:xfrm>
            <a:off x="13486414" y="942975"/>
            <a:ext cx="3888876" cy="3213665"/>
            <a:chOff x="0" y="-114300"/>
            <a:chExt cx="5185168" cy="4284887"/>
          </a:xfrm>
        </p:grpSpPr>
        <p:sp>
          <p:nvSpPr>
            <p:cNvPr id="444" name="Google Shape;444;p19"/>
            <p:cNvSpPr txBox="1"/>
            <p:nvPr/>
          </p:nvSpPr>
          <p:spPr>
            <a:xfrm>
              <a:off x="1700344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 panose="020B0604020202020204"/>
                <a:buNone/>
              </a:pPr>
              <a:r>
                <a:rPr lang="en-US" sz="65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O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5" name="Google Shape;445;p19"/>
            <p:cNvSpPr txBox="1"/>
            <p:nvPr/>
          </p:nvSpPr>
          <p:spPr>
            <a:xfrm>
              <a:off x="0" y="1551305"/>
              <a:ext cx="5185168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OPPORTUNITIES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0" y="2600655"/>
              <a:ext cx="5185168" cy="1569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What are your goals?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Are demands shifting?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How can it be improved?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47" name="Google Shape;447;p19"/>
          <p:cNvGrpSpPr/>
          <p:nvPr/>
        </p:nvGrpSpPr>
        <p:grpSpPr>
          <a:xfrm>
            <a:off x="13467681" y="5239789"/>
            <a:ext cx="3926342" cy="3608953"/>
            <a:chOff x="0" y="-114300"/>
            <a:chExt cx="5235123" cy="4811937"/>
          </a:xfrm>
        </p:grpSpPr>
        <p:sp>
          <p:nvSpPr>
            <p:cNvPr id="448" name="Google Shape;448;p19"/>
            <p:cNvSpPr txBox="1"/>
            <p:nvPr/>
          </p:nvSpPr>
          <p:spPr>
            <a:xfrm>
              <a:off x="1725321" y="-114300"/>
              <a:ext cx="1784480" cy="1425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 panose="020B0604020202020204"/>
                <a:buNone/>
              </a:pPr>
              <a:r>
                <a:rPr lang="en-US" sz="65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9" name="Google Shape;449;p19"/>
            <p:cNvSpPr txBox="1"/>
            <p:nvPr/>
          </p:nvSpPr>
          <p:spPr>
            <a:xfrm>
              <a:off x="479751" y="1551305"/>
              <a:ext cx="4275620" cy="59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 panose="020B0604020202020204"/>
                <a:buNone/>
              </a:pPr>
              <a:r>
                <a:rPr lang="en-US" sz="27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THREATS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0" name="Google Shape;450;p19"/>
            <p:cNvSpPr txBox="1"/>
            <p:nvPr/>
          </p:nvSpPr>
          <p:spPr>
            <a:xfrm>
              <a:off x="0" y="2594305"/>
              <a:ext cx="5235123" cy="2103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What are the blockers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you're facing?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What are factors outside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of your control?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2327742dfb_3_1"/>
          <p:cNvPicPr preferRelativeResize="0"/>
          <p:nvPr/>
        </p:nvPicPr>
        <p:blipFill rotWithShape="1">
          <a:blip r:embed="rId1"/>
          <a:srcRect t="30240"/>
          <a:stretch>
            <a:fillRect/>
          </a:stretch>
        </p:blipFill>
        <p:spPr>
          <a:xfrm>
            <a:off x="-95250" y="3135725"/>
            <a:ext cx="18515502" cy="72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2327742dfb_3_1"/>
          <p:cNvPicPr preferRelativeResize="0"/>
          <p:nvPr/>
        </p:nvPicPr>
        <p:blipFill rotWithShape="1">
          <a:blip r:embed="rId2"/>
          <a:srcRect l="20419" t="20887" r="51715" b="33427"/>
          <a:stretch>
            <a:fillRect/>
          </a:stretch>
        </p:blipFill>
        <p:spPr>
          <a:xfrm>
            <a:off x="-369775" y="-1242584"/>
            <a:ext cx="5141248" cy="47414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g22327742dfb_3_1"/>
          <p:cNvGrpSpPr/>
          <p:nvPr/>
        </p:nvGrpSpPr>
        <p:grpSpPr>
          <a:xfrm>
            <a:off x="169921" y="5372657"/>
            <a:ext cx="6477750" cy="4145068"/>
            <a:chOff x="0" y="-57150"/>
            <a:chExt cx="8637000" cy="5526757"/>
          </a:xfrm>
        </p:grpSpPr>
        <p:sp>
          <p:nvSpPr>
            <p:cNvPr id="108" name="Google Shape;108;g22327742dfb_3_1"/>
            <p:cNvSpPr txBox="1"/>
            <p:nvPr/>
          </p:nvSpPr>
          <p:spPr>
            <a:xfrm>
              <a:off x="0" y="1032607"/>
              <a:ext cx="8637000" cy="44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Click on the "Google Slides" button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below this presentation preview.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Click on "Make a copy."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Start editing your presentation.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You need to sign in to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your Google account.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9" name="Google Shape;109;g22327742dfb_3_1"/>
            <p:cNvSpPr txBox="1"/>
            <p:nvPr/>
          </p:nvSpPr>
          <p:spPr>
            <a:xfrm>
              <a:off x="891039" y="-57150"/>
              <a:ext cx="6855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 panose="020B0604020202020204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GOOGLE SLIDES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0" name="Google Shape;110;g22327742dfb_3_1"/>
          <p:cNvGrpSpPr/>
          <p:nvPr/>
        </p:nvGrpSpPr>
        <p:grpSpPr>
          <a:xfrm>
            <a:off x="5905070" y="5372657"/>
            <a:ext cx="6477750" cy="4145068"/>
            <a:chOff x="0" y="-57150"/>
            <a:chExt cx="8637000" cy="5526757"/>
          </a:xfrm>
        </p:grpSpPr>
        <p:sp>
          <p:nvSpPr>
            <p:cNvPr id="111" name="Google Shape;111;g22327742dfb_3_1"/>
            <p:cNvSpPr txBox="1"/>
            <p:nvPr/>
          </p:nvSpPr>
          <p:spPr>
            <a:xfrm>
              <a:off x="0" y="1032607"/>
              <a:ext cx="8637000" cy="44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Click on the "PowerPoint" button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below this presentation preview.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Start editing your presentation.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Download and install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the fonts used in this presentation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as listed on the next page.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" name="Google Shape;112;g22327742dfb_3_1"/>
            <p:cNvSpPr txBox="1"/>
            <p:nvPr/>
          </p:nvSpPr>
          <p:spPr>
            <a:xfrm>
              <a:off x="891039" y="-57150"/>
              <a:ext cx="6855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 panose="020B0604020202020204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POWERPOINT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3" name="Google Shape;113;g22327742dfb_3_1"/>
          <p:cNvGrpSpPr/>
          <p:nvPr/>
        </p:nvGrpSpPr>
        <p:grpSpPr>
          <a:xfrm>
            <a:off x="12032274" y="5372657"/>
            <a:ext cx="5141250" cy="3720268"/>
            <a:chOff x="0" y="-57150"/>
            <a:chExt cx="6855000" cy="4960357"/>
          </a:xfrm>
        </p:grpSpPr>
        <p:sp>
          <p:nvSpPr>
            <p:cNvPr id="114" name="Google Shape;114;g22327742dfb_3_1"/>
            <p:cNvSpPr txBox="1"/>
            <p:nvPr/>
          </p:nvSpPr>
          <p:spPr>
            <a:xfrm>
              <a:off x="0" y="1032607"/>
              <a:ext cx="6855000" cy="38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Click on the "Canva" button under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this presentation preview.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Start editing your presentation.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endParaRPr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You need to sign in to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your Canva account.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5" name="Google Shape;115;g22327742dfb_3_1"/>
            <p:cNvSpPr txBox="1"/>
            <p:nvPr/>
          </p:nvSpPr>
          <p:spPr>
            <a:xfrm>
              <a:off x="0" y="-57150"/>
              <a:ext cx="68550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 panose="020B0604020202020204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CANVA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20"/>
          <p:cNvGrpSpPr/>
          <p:nvPr/>
        </p:nvGrpSpPr>
        <p:grpSpPr>
          <a:xfrm>
            <a:off x="8877300" y="1215525"/>
            <a:ext cx="8394997" cy="8150664"/>
            <a:chOff x="0" y="-47625"/>
            <a:chExt cx="10968117" cy="10867552"/>
          </a:xfrm>
        </p:grpSpPr>
        <p:sp>
          <p:nvSpPr>
            <p:cNvPr id="456" name="Google Shape;456;p20"/>
            <p:cNvSpPr txBox="1"/>
            <p:nvPr/>
          </p:nvSpPr>
          <p:spPr>
            <a:xfrm>
              <a:off x="833044" y="10348027"/>
              <a:ext cx="1123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Item 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7" name="Google Shape;457;p20"/>
            <p:cNvSpPr txBox="1"/>
            <p:nvPr/>
          </p:nvSpPr>
          <p:spPr>
            <a:xfrm>
              <a:off x="3047311" y="10348027"/>
              <a:ext cx="11841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Item 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8" name="Google Shape;458;p20"/>
            <p:cNvSpPr txBox="1"/>
            <p:nvPr/>
          </p:nvSpPr>
          <p:spPr>
            <a:xfrm>
              <a:off x="5286170" y="10348027"/>
              <a:ext cx="1195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Item 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9" name="Google Shape;459;p20"/>
            <p:cNvSpPr txBox="1"/>
            <p:nvPr/>
          </p:nvSpPr>
          <p:spPr>
            <a:xfrm>
              <a:off x="7527209" y="10348027"/>
              <a:ext cx="1202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Item 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9778317" y="10348027"/>
              <a:ext cx="1189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Item 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61" name="Google Shape;461;p20"/>
            <p:cNvGrpSpPr/>
            <p:nvPr/>
          </p:nvGrpSpPr>
          <p:grpSpPr>
            <a:xfrm>
              <a:off x="817135" y="222375"/>
              <a:ext cx="10133690" cy="9984483"/>
              <a:chOff x="0" y="-6350"/>
              <a:chExt cx="10834753" cy="10675224"/>
            </a:xfrm>
          </p:grpSpPr>
          <p:sp>
            <p:nvSpPr>
              <p:cNvPr id="462" name="Google Shape;462;p20"/>
              <p:cNvSpPr/>
              <p:nvPr/>
            </p:nvSpPr>
            <p:spPr>
              <a:xfrm>
                <a:off x="0" y="-6350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3" name="Google Shape;463;p20"/>
              <p:cNvSpPr/>
              <p:nvPr/>
            </p:nvSpPr>
            <p:spPr>
              <a:xfrm>
                <a:off x="0" y="2126155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4" name="Google Shape;464;p20"/>
              <p:cNvSpPr/>
              <p:nvPr/>
            </p:nvSpPr>
            <p:spPr>
              <a:xfrm>
                <a:off x="0" y="4258659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5" name="Google Shape;465;p20"/>
              <p:cNvSpPr/>
              <p:nvPr/>
            </p:nvSpPr>
            <p:spPr>
              <a:xfrm>
                <a:off x="0" y="6391164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6" name="Google Shape;466;p20"/>
              <p:cNvSpPr/>
              <p:nvPr/>
            </p:nvSpPr>
            <p:spPr>
              <a:xfrm>
                <a:off x="0" y="8523669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24313"/>
                </a:srgbClr>
              </a:solidFill>
              <a:ln>
                <a:noFill/>
              </a:ln>
            </p:spPr>
          </p:sp>
          <p:sp>
            <p:nvSpPr>
              <p:cNvPr id="467" name="Google Shape;467;p20"/>
              <p:cNvSpPr/>
              <p:nvPr/>
            </p:nvSpPr>
            <p:spPr>
              <a:xfrm>
                <a:off x="0" y="10656174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9EEFBC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468" name="Google Shape;468;p20"/>
            <p:cNvSpPr txBox="1"/>
            <p:nvPr/>
          </p:nvSpPr>
          <p:spPr>
            <a:xfrm>
              <a:off x="12992" y="-47625"/>
              <a:ext cx="6093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50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9" name="Google Shape;469;p20"/>
            <p:cNvSpPr txBox="1"/>
            <p:nvPr/>
          </p:nvSpPr>
          <p:spPr>
            <a:xfrm>
              <a:off x="0" y="1946896"/>
              <a:ext cx="622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40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0" name="Google Shape;470;p20"/>
            <p:cNvSpPr txBox="1"/>
            <p:nvPr/>
          </p:nvSpPr>
          <p:spPr>
            <a:xfrm>
              <a:off x="7146" y="3941417"/>
              <a:ext cx="6153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30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1" name="Google Shape;471;p20"/>
            <p:cNvSpPr txBox="1"/>
            <p:nvPr/>
          </p:nvSpPr>
          <p:spPr>
            <a:xfrm>
              <a:off x="18653" y="5935938"/>
              <a:ext cx="6036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20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2" name="Google Shape;472;p20"/>
            <p:cNvSpPr txBox="1"/>
            <p:nvPr/>
          </p:nvSpPr>
          <p:spPr>
            <a:xfrm>
              <a:off x="79343" y="7930458"/>
              <a:ext cx="543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10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3" name="Google Shape;473;p20"/>
            <p:cNvSpPr txBox="1"/>
            <p:nvPr/>
          </p:nvSpPr>
          <p:spPr>
            <a:xfrm>
              <a:off x="263920" y="9924979"/>
              <a:ext cx="358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99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0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74" name="Google Shape;474;p20"/>
            <p:cNvGrpSpPr/>
            <p:nvPr/>
          </p:nvGrpSpPr>
          <p:grpSpPr>
            <a:xfrm>
              <a:off x="817135" y="222375"/>
              <a:ext cx="10133690" cy="9978544"/>
              <a:chOff x="0" y="-6350"/>
              <a:chExt cx="10834753" cy="10668874"/>
            </a:xfrm>
          </p:grpSpPr>
          <p:sp>
            <p:nvSpPr>
              <p:cNvPr id="475" name="Google Shape;475;p20"/>
              <p:cNvSpPr/>
              <p:nvPr/>
            </p:nvSpPr>
            <p:spPr>
              <a:xfrm>
                <a:off x="0" y="8517319"/>
                <a:ext cx="1235162" cy="2145205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2145205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2145205"/>
                    </a:lnTo>
                    <a:lnTo>
                      <a:pt x="0" y="2145205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6" name="Google Shape;476;p20"/>
              <p:cNvSpPr/>
              <p:nvPr/>
            </p:nvSpPr>
            <p:spPr>
              <a:xfrm>
                <a:off x="2399898" y="6391164"/>
                <a:ext cx="1235162" cy="4271359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4271359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4271360"/>
                    </a:lnTo>
                    <a:lnTo>
                      <a:pt x="0" y="4271360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7" name="Google Shape;477;p20"/>
              <p:cNvSpPr/>
              <p:nvPr/>
            </p:nvSpPr>
            <p:spPr>
              <a:xfrm>
                <a:off x="4799795" y="4258659"/>
                <a:ext cx="1235162" cy="6403864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6403864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6403865"/>
                    </a:lnTo>
                    <a:lnTo>
                      <a:pt x="0" y="6403865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8" name="Google Shape;478;p20"/>
              <p:cNvSpPr/>
              <p:nvPr/>
            </p:nvSpPr>
            <p:spPr>
              <a:xfrm>
                <a:off x="7199693" y="2126155"/>
                <a:ext cx="1235162" cy="8536369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8536369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8536369"/>
                    </a:lnTo>
                    <a:lnTo>
                      <a:pt x="0" y="8536369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79" name="Google Shape;479;p20"/>
              <p:cNvSpPr/>
              <p:nvPr/>
            </p:nvSpPr>
            <p:spPr>
              <a:xfrm>
                <a:off x="9599591" y="-6350"/>
                <a:ext cx="1235162" cy="10668874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10668874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0668874"/>
                    </a:lnTo>
                    <a:lnTo>
                      <a:pt x="0" y="10668874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0" name="Google Shape;480;p20"/>
              <p:cNvSpPr/>
              <p:nvPr/>
            </p:nvSpPr>
            <p:spPr>
              <a:xfrm>
                <a:off x="0" y="9589921"/>
                <a:ext cx="1235162" cy="1072603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1072603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072603"/>
                    </a:lnTo>
                    <a:lnTo>
                      <a:pt x="0" y="1072603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1" name="Google Shape;481;p20"/>
              <p:cNvSpPr/>
              <p:nvPr/>
            </p:nvSpPr>
            <p:spPr>
              <a:xfrm>
                <a:off x="2399898" y="7245436"/>
                <a:ext cx="1235162" cy="3417088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3417088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417088"/>
                    </a:lnTo>
                    <a:lnTo>
                      <a:pt x="0" y="3417088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2" name="Google Shape;482;p20"/>
              <p:cNvSpPr/>
              <p:nvPr/>
            </p:nvSpPr>
            <p:spPr>
              <a:xfrm>
                <a:off x="4799795" y="5325970"/>
                <a:ext cx="1235162" cy="5336553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5336553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5336554"/>
                    </a:lnTo>
                    <a:lnTo>
                      <a:pt x="0" y="5336554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3" name="Google Shape;483;p20"/>
              <p:cNvSpPr/>
              <p:nvPr/>
            </p:nvSpPr>
            <p:spPr>
              <a:xfrm>
                <a:off x="7199693" y="3833428"/>
                <a:ext cx="1235162" cy="6829095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6829095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6829096"/>
                    </a:lnTo>
                    <a:lnTo>
                      <a:pt x="0" y="6829096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4" name="Google Shape;484;p20"/>
              <p:cNvSpPr/>
              <p:nvPr/>
            </p:nvSpPr>
            <p:spPr>
              <a:xfrm>
                <a:off x="9599591" y="1700670"/>
                <a:ext cx="1235162" cy="8961854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8961854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8961854"/>
                    </a:lnTo>
                    <a:lnTo>
                      <a:pt x="0" y="8961854"/>
                    </a:lnTo>
                    <a:close/>
                  </a:path>
                </a:pathLst>
              </a:custGeom>
              <a:solidFill>
                <a:srgbClr val="9EEFBC"/>
              </a:solidFill>
              <a:ln>
                <a:noFill/>
              </a:ln>
            </p:spPr>
          </p:sp>
          <p:sp>
            <p:nvSpPr>
              <p:cNvPr id="485" name="Google Shape;485;p20"/>
              <p:cNvSpPr/>
              <p:nvPr/>
            </p:nvSpPr>
            <p:spPr>
              <a:xfrm>
                <a:off x="0" y="10662524"/>
                <a:ext cx="1235162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120000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6" name="Google Shape;486;p20"/>
              <p:cNvSpPr/>
              <p:nvPr/>
            </p:nvSpPr>
            <p:spPr>
              <a:xfrm>
                <a:off x="2399898" y="8953980"/>
                <a:ext cx="1235162" cy="1708544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1708544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1708544"/>
                    </a:lnTo>
                    <a:lnTo>
                      <a:pt x="0" y="1708544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7" name="Google Shape;487;p20"/>
              <p:cNvSpPr/>
              <p:nvPr/>
            </p:nvSpPr>
            <p:spPr>
              <a:xfrm>
                <a:off x="4799795" y="7460591"/>
                <a:ext cx="1235162" cy="3201932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3201932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201933"/>
                    </a:lnTo>
                    <a:lnTo>
                      <a:pt x="0" y="3201933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8" name="Google Shape;488;p20"/>
              <p:cNvSpPr/>
              <p:nvPr/>
            </p:nvSpPr>
            <p:spPr>
              <a:xfrm>
                <a:off x="7199693" y="6821157"/>
                <a:ext cx="1235162" cy="3841366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3841366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3841367"/>
                    </a:lnTo>
                    <a:lnTo>
                      <a:pt x="0" y="3841367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  <p:sp>
            <p:nvSpPr>
              <p:cNvPr id="489" name="Google Shape;489;p20"/>
              <p:cNvSpPr/>
              <p:nvPr/>
            </p:nvSpPr>
            <p:spPr>
              <a:xfrm>
                <a:off x="9599591" y="5968219"/>
                <a:ext cx="1235162" cy="4694305"/>
              </a:xfrm>
              <a:custGeom>
                <a:avLst/>
                <a:gdLst/>
                <a:ahLst/>
                <a:cxnLst/>
                <a:rect l="l" t="t" r="r" b="b"/>
                <a:pathLst>
                  <a:path w="1235162" h="4694305" extrusionOk="0">
                    <a:moveTo>
                      <a:pt x="0" y="0"/>
                    </a:moveTo>
                    <a:lnTo>
                      <a:pt x="1235162" y="0"/>
                    </a:lnTo>
                    <a:lnTo>
                      <a:pt x="1235162" y="4694305"/>
                    </a:lnTo>
                    <a:lnTo>
                      <a:pt x="0" y="4694305"/>
                    </a:lnTo>
                    <a:close/>
                  </a:path>
                </a:pathLst>
              </a:custGeom>
              <a:solidFill>
                <a:srgbClr val="14288F"/>
              </a:solidFill>
              <a:ln>
                <a:noFill/>
              </a:ln>
            </p:spPr>
          </p:sp>
        </p:grpSp>
      </p:grpSp>
      <p:pic>
        <p:nvPicPr>
          <p:cNvPr id="490" name="Google Shape;490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28700" y="5320848"/>
            <a:ext cx="5259418" cy="5366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20"/>
          <p:cNvGrpSpPr/>
          <p:nvPr/>
        </p:nvGrpSpPr>
        <p:grpSpPr>
          <a:xfrm>
            <a:off x="1028700" y="950119"/>
            <a:ext cx="6822504" cy="2678053"/>
            <a:chOff x="0" y="-104775"/>
            <a:chExt cx="9096672" cy="3570738"/>
          </a:xfrm>
        </p:grpSpPr>
        <p:sp>
          <p:nvSpPr>
            <p:cNvPr id="492" name="Google Shape;492;p20"/>
            <p:cNvSpPr txBox="1"/>
            <p:nvPr/>
          </p:nvSpPr>
          <p:spPr>
            <a:xfrm>
              <a:off x="0" y="-104775"/>
              <a:ext cx="9096672" cy="2700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 panose="020B0604020202020204"/>
                <a:buNone/>
              </a:pPr>
              <a:r>
                <a:rPr lang="en-US" sz="60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WRITE YOUR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 panose="020B0604020202020204"/>
                <a:buNone/>
              </a:pPr>
              <a:r>
                <a:rPr lang="en-US" sz="60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TOPIC OR IDEA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3" name="Google Shape;493;p20"/>
            <p:cNvSpPr txBox="1"/>
            <p:nvPr/>
          </p:nvSpPr>
          <p:spPr>
            <a:xfrm>
              <a:off x="0" y="2990560"/>
              <a:ext cx="8228820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21"/>
          <p:cNvPicPr preferRelativeResize="0"/>
          <p:nvPr/>
        </p:nvPicPr>
        <p:blipFill rotWithShape="1">
          <a:blip r:embed="rId1"/>
          <a:srcRect l="10138" t="14628" r="68105" b="7227"/>
          <a:stretch>
            <a:fillRect/>
          </a:stretch>
        </p:blipFill>
        <p:spPr>
          <a:xfrm>
            <a:off x="-2031375" y="2984800"/>
            <a:ext cx="3978701" cy="8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1"/>
          <p:cNvPicPr preferRelativeResize="0"/>
          <p:nvPr/>
        </p:nvPicPr>
        <p:blipFill rotWithShape="1">
          <a:blip r:embed="rId1"/>
          <a:srcRect l="52244" t="7542" r="3483" b="39004"/>
          <a:stretch>
            <a:fillRect/>
          </a:stretch>
        </p:blipFill>
        <p:spPr>
          <a:xfrm>
            <a:off x="11374775" y="-1955675"/>
            <a:ext cx="8096251" cy="54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1"/>
          <p:cNvSpPr/>
          <p:nvPr/>
        </p:nvSpPr>
        <p:spPr>
          <a:xfrm>
            <a:off x="8349264" y="1338193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2"/>
            <a:stretch>
              <a:fillRect l="-37465" r="-17115" b="-131878"/>
            </a:stretch>
          </a:blipFill>
          <a:ln>
            <a:noFill/>
          </a:ln>
        </p:spPr>
      </p:sp>
      <p:sp>
        <p:nvSpPr>
          <p:cNvPr id="501" name="Google Shape;501;p21"/>
          <p:cNvSpPr/>
          <p:nvPr/>
        </p:nvSpPr>
        <p:spPr>
          <a:xfrm>
            <a:off x="4301313" y="4198967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3"/>
            <a:stretch>
              <a:fillRect l="-22370" t="-4664" r="-17113" b="-104685"/>
            </a:stretch>
          </a:blipFill>
          <a:ln>
            <a:noFill/>
          </a:ln>
        </p:spPr>
      </p:sp>
      <p:sp>
        <p:nvSpPr>
          <p:cNvPr id="502" name="Google Shape;502;p21"/>
          <p:cNvSpPr/>
          <p:nvPr/>
        </p:nvSpPr>
        <p:spPr>
          <a:xfrm>
            <a:off x="6325743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4"/>
            <a:stretch>
              <a:fillRect t="-29665" r="-3108" b="-24994"/>
            </a:stretch>
          </a:blipFill>
          <a:ln>
            <a:noFill/>
          </a:ln>
        </p:spPr>
      </p:sp>
      <p:sp>
        <p:nvSpPr>
          <p:cNvPr id="503" name="Google Shape;503;p21"/>
          <p:cNvSpPr/>
          <p:nvPr/>
        </p:nvSpPr>
        <p:spPr>
          <a:xfrm>
            <a:off x="14421646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5"/>
            <a:stretch>
              <a:fillRect l="-305746" t="-77944" r="-100531" b="-160018"/>
            </a:stretch>
          </a:blipFill>
          <a:ln>
            <a:noFill/>
          </a:ln>
        </p:spPr>
      </p:sp>
      <p:sp>
        <p:nvSpPr>
          <p:cNvPr id="504" name="Google Shape;504;p21"/>
          <p:cNvSpPr/>
          <p:nvPr/>
        </p:nvSpPr>
        <p:spPr>
          <a:xfrm>
            <a:off x="2276883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6"/>
            <a:stretch>
              <a:fillRect l="-46682" t="-3108" r="-17115" b="-60691"/>
            </a:stretch>
          </a:blipFill>
          <a:ln>
            <a:noFill/>
          </a:ln>
        </p:spPr>
      </p:sp>
      <p:sp>
        <p:nvSpPr>
          <p:cNvPr id="505" name="Google Shape;505;p21"/>
          <p:cNvSpPr/>
          <p:nvPr/>
        </p:nvSpPr>
        <p:spPr>
          <a:xfrm>
            <a:off x="10372785" y="7057318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/>
            <a:stretch>
              <a:fillRect l="-86901" t="-35884" r="-59131" b="-233146"/>
            </a:stretch>
          </a:blipFill>
          <a:ln>
            <a:noFill/>
          </a:ln>
        </p:spPr>
      </p:sp>
      <p:sp>
        <p:nvSpPr>
          <p:cNvPr id="506" name="Google Shape;506;p21"/>
          <p:cNvSpPr/>
          <p:nvPr/>
        </p:nvSpPr>
        <p:spPr>
          <a:xfrm>
            <a:off x="12397215" y="4198967"/>
            <a:ext cx="1589472" cy="158946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8"/>
            <a:stretch>
              <a:fillRect l="-28367" t="-26551" r="-23338" b="-101010"/>
            </a:stretch>
          </a:blipFill>
          <a:ln>
            <a:noFill/>
          </a:ln>
        </p:spPr>
      </p:sp>
      <p:pic>
        <p:nvPicPr>
          <p:cNvPr id="507" name="Google Shape;507;p21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 rot="1103712">
            <a:off x="16705569" y="5151577"/>
            <a:ext cx="1938211" cy="193821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1"/>
          <p:cNvSpPr txBox="1"/>
          <p:nvPr/>
        </p:nvSpPr>
        <p:spPr>
          <a:xfrm>
            <a:off x="1053869" y="774840"/>
            <a:ext cx="6542860" cy="205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ADD A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CHART PAGE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09" name="Google Shape;509;p21"/>
          <p:cNvGrpSpPr/>
          <p:nvPr/>
        </p:nvGrpSpPr>
        <p:grpSpPr>
          <a:xfrm>
            <a:off x="7596729" y="3057262"/>
            <a:ext cx="3094542" cy="729706"/>
            <a:chOff x="0" y="-38100"/>
            <a:chExt cx="4126056" cy="972942"/>
          </a:xfrm>
        </p:grpSpPr>
        <p:sp>
          <p:nvSpPr>
            <p:cNvPr id="510" name="Google Shape;510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1" name="Google Shape;511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12" name="Google Shape;512;p21"/>
          <p:cNvGrpSpPr/>
          <p:nvPr/>
        </p:nvGrpSpPr>
        <p:grpSpPr>
          <a:xfrm>
            <a:off x="3548778" y="5918036"/>
            <a:ext cx="3094542" cy="729706"/>
            <a:chOff x="0" y="-38100"/>
            <a:chExt cx="4126056" cy="972942"/>
          </a:xfrm>
        </p:grpSpPr>
        <p:sp>
          <p:nvSpPr>
            <p:cNvPr id="513" name="Google Shape;513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4" name="Google Shape;514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15" name="Google Shape;515;p21"/>
          <p:cNvGrpSpPr/>
          <p:nvPr/>
        </p:nvGrpSpPr>
        <p:grpSpPr>
          <a:xfrm>
            <a:off x="5573208" y="8776387"/>
            <a:ext cx="3094542" cy="729706"/>
            <a:chOff x="0" y="-38100"/>
            <a:chExt cx="4126056" cy="972942"/>
          </a:xfrm>
        </p:grpSpPr>
        <p:sp>
          <p:nvSpPr>
            <p:cNvPr id="516" name="Google Shape;516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7" name="Google Shape;517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18" name="Google Shape;518;p21"/>
          <p:cNvGrpSpPr/>
          <p:nvPr/>
        </p:nvGrpSpPr>
        <p:grpSpPr>
          <a:xfrm>
            <a:off x="13669111" y="8776387"/>
            <a:ext cx="3094542" cy="729706"/>
            <a:chOff x="0" y="-38100"/>
            <a:chExt cx="4126056" cy="972942"/>
          </a:xfrm>
        </p:grpSpPr>
        <p:sp>
          <p:nvSpPr>
            <p:cNvPr id="519" name="Google Shape;519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0" name="Google Shape;520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21" name="Google Shape;521;p21"/>
          <p:cNvGrpSpPr/>
          <p:nvPr/>
        </p:nvGrpSpPr>
        <p:grpSpPr>
          <a:xfrm>
            <a:off x="1524348" y="8776387"/>
            <a:ext cx="3094542" cy="729706"/>
            <a:chOff x="0" y="-38100"/>
            <a:chExt cx="4126056" cy="972942"/>
          </a:xfrm>
        </p:grpSpPr>
        <p:sp>
          <p:nvSpPr>
            <p:cNvPr id="522" name="Google Shape;522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3" name="Google Shape;523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24" name="Google Shape;524;p21"/>
          <p:cNvGrpSpPr/>
          <p:nvPr/>
        </p:nvGrpSpPr>
        <p:grpSpPr>
          <a:xfrm>
            <a:off x="9620250" y="8776387"/>
            <a:ext cx="3094542" cy="729706"/>
            <a:chOff x="0" y="-38100"/>
            <a:chExt cx="4126056" cy="972942"/>
          </a:xfrm>
        </p:grpSpPr>
        <p:sp>
          <p:nvSpPr>
            <p:cNvPr id="525" name="Google Shape;525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6" name="Google Shape;526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27" name="Google Shape;527;p21"/>
          <p:cNvGrpSpPr/>
          <p:nvPr/>
        </p:nvGrpSpPr>
        <p:grpSpPr>
          <a:xfrm>
            <a:off x="11644680" y="5918036"/>
            <a:ext cx="3094542" cy="729706"/>
            <a:chOff x="0" y="-38100"/>
            <a:chExt cx="4126056" cy="972942"/>
          </a:xfrm>
        </p:grpSpPr>
        <p:sp>
          <p:nvSpPr>
            <p:cNvPr id="528" name="Google Shape;528;p21"/>
            <p:cNvSpPr txBox="1"/>
            <p:nvPr/>
          </p:nvSpPr>
          <p:spPr>
            <a:xfrm>
              <a:off x="773533" y="-38100"/>
              <a:ext cx="2578989" cy="505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9" name="Google Shape;529;p21"/>
            <p:cNvSpPr txBox="1"/>
            <p:nvPr/>
          </p:nvSpPr>
          <p:spPr>
            <a:xfrm>
              <a:off x="0" y="459439"/>
              <a:ext cx="4126056" cy="47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22327742dfb_3_19"/>
          <p:cNvPicPr preferRelativeResize="0"/>
          <p:nvPr/>
        </p:nvPicPr>
        <p:blipFill rotWithShape="1">
          <a:blip r:embed="rId1"/>
          <a:srcRect l="36354" t="36280" r="49166" b="7120"/>
          <a:stretch>
            <a:fillRect/>
          </a:stretch>
        </p:blipFill>
        <p:spPr>
          <a:xfrm>
            <a:off x="1081000" y="3599775"/>
            <a:ext cx="2647951" cy="58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2327742dfb_3_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67049" y="3123383"/>
            <a:ext cx="1736849" cy="52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2327742dfb_3_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94437" y="6305221"/>
            <a:ext cx="1503139" cy="270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2327742dfb_3_1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91524" y="3599785"/>
            <a:ext cx="1640861" cy="5822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2327742dfb_3_19"/>
          <p:cNvSpPr txBox="1"/>
          <p:nvPr/>
        </p:nvSpPr>
        <p:spPr>
          <a:xfrm>
            <a:off x="3130594" y="1090359"/>
            <a:ext cx="120267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 panose="020B0604020202020204"/>
              <a:buNone/>
            </a:pPr>
            <a:r>
              <a:rPr lang="en-US" sz="73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ADD AN AGENDA PAGE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25" name="Google Shape;125;g22327742dfb_3_19"/>
          <p:cNvGrpSpPr/>
          <p:nvPr/>
        </p:nvGrpSpPr>
        <p:grpSpPr>
          <a:xfrm>
            <a:off x="9312633" y="3192957"/>
            <a:ext cx="7700743" cy="6124088"/>
            <a:chOff x="9312633" y="3192957"/>
            <a:chExt cx="7700743" cy="6124088"/>
          </a:xfrm>
        </p:grpSpPr>
        <p:grpSp>
          <p:nvGrpSpPr>
            <p:cNvPr id="126" name="Google Shape;126;g22327742dfb_3_19"/>
            <p:cNvGrpSpPr/>
            <p:nvPr/>
          </p:nvGrpSpPr>
          <p:grpSpPr>
            <a:xfrm>
              <a:off x="9312633" y="3192957"/>
              <a:ext cx="7700743" cy="6124088"/>
              <a:chOff x="0" y="-57150"/>
              <a:chExt cx="2028166" cy="1612918"/>
            </a:xfrm>
          </p:grpSpPr>
          <p:sp>
            <p:nvSpPr>
              <p:cNvPr id="127" name="Google Shape;127;g22327742dfb_3_19"/>
              <p:cNvSpPr/>
              <p:nvPr/>
            </p:nvSpPr>
            <p:spPr>
              <a:xfrm>
                <a:off x="0" y="0"/>
                <a:ext cx="2028166" cy="1555768"/>
              </a:xfrm>
              <a:custGeom>
                <a:avLst/>
                <a:gdLst/>
                <a:ahLst/>
                <a:cxnLst/>
                <a:rect l="l" t="t" r="r" b="b"/>
                <a:pathLst>
                  <a:path w="2028166" h="1555768" extrusionOk="0">
                    <a:moveTo>
                      <a:pt x="26139" y="0"/>
                    </a:moveTo>
                    <a:lnTo>
                      <a:pt x="2002027" y="0"/>
                    </a:lnTo>
                    <a:cubicBezTo>
                      <a:pt x="2008960" y="0"/>
                      <a:pt x="2015608" y="2754"/>
                      <a:pt x="2020510" y="7656"/>
                    </a:cubicBezTo>
                    <a:cubicBezTo>
                      <a:pt x="2025412" y="12558"/>
                      <a:pt x="2028166" y="19207"/>
                      <a:pt x="2028166" y="26139"/>
                    </a:cubicBezTo>
                    <a:lnTo>
                      <a:pt x="2028166" y="1529628"/>
                    </a:lnTo>
                    <a:cubicBezTo>
                      <a:pt x="2028166" y="1536561"/>
                      <a:pt x="2025412" y="1543209"/>
                      <a:pt x="2020510" y="1548112"/>
                    </a:cubicBezTo>
                    <a:cubicBezTo>
                      <a:pt x="2015608" y="1553014"/>
                      <a:pt x="2008960" y="1555768"/>
                      <a:pt x="2002027" y="1555768"/>
                    </a:cubicBezTo>
                    <a:lnTo>
                      <a:pt x="26139" y="1555768"/>
                    </a:lnTo>
                    <a:cubicBezTo>
                      <a:pt x="19207" y="1555768"/>
                      <a:pt x="12558" y="1553014"/>
                      <a:pt x="7656" y="1548112"/>
                    </a:cubicBezTo>
                    <a:cubicBezTo>
                      <a:pt x="2754" y="1543209"/>
                      <a:pt x="0" y="1536561"/>
                      <a:pt x="0" y="1529628"/>
                    </a:cubicBezTo>
                    <a:lnTo>
                      <a:pt x="0" y="26139"/>
                    </a:lnTo>
                    <a:cubicBezTo>
                      <a:pt x="0" y="19207"/>
                      <a:pt x="2754" y="12558"/>
                      <a:pt x="7656" y="7656"/>
                    </a:cubicBezTo>
                    <a:cubicBezTo>
                      <a:pt x="12558" y="2754"/>
                      <a:pt x="19207" y="0"/>
                      <a:pt x="26139" y="0"/>
                    </a:cubicBezTo>
                    <a:close/>
                  </a:path>
                </a:pathLst>
              </a:custGeom>
              <a:solidFill>
                <a:srgbClr val="6980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28" name="Google Shape;128;g22327742dfb_3_19"/>
              <p:cNvSpPr txBox="1"/>
              <p:nvPr/>
            </p:nvSpPr>
            <p:spPr>
              <a:xfrm>
                <a:off x="0" y="-57150"/>
                <a:ext cx="812700" cy="87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8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" name="Google Shape;129;g22327742dfb_3_19"/>
            <p:cNvSpPr txBox="1"/>
            <p:nvPr/>
          </p:nvSpPr>
          <p:spPr>
            <a:xfrm>
              <a:off x="11190716" y="3964984"/>
              <a:ext cx="5311800" cy="48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 panose="020B0604020202020204"/>
                <a:buNone/>
              </a:pPr>
              <a:r>
                <a:rPr lang="en-US" sz="3475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 panose="020B0604020202020204"/>
                <a:buNone/>
              </a:pPr>
              <a:r>
                <a:rPr lang="en-US" sz="3475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 panose="020B0604020202020204"/>
                <a:buNone/>
              </a:pPr>
              <a:r>
                <a:rPr lang="en-US" sz="3475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 panose="020B0604020202020204"/>
                <a:buNone/>
              </a:pPr>
              <a:r>
                <a:rPr lang="en-US" sz="3475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 panose="020B0604020202020204"/>
                <a:buNone/>
              </a:pPr>
              <a:r>
                <a:rPr lang="en-US" sz="3475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0" name="Google Shape;130;g22327742dfb_3_19"/>
            <p:cNvSpPr txBox="1"/>
            <p:nvPr/>
          </p:nvSpPr>
          <p:spPr>
            <a:xfrm>
              <a:off x="10182281" y="3964984"/>
              <a:ext cx="616800" cy="48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 panose="020B0604020202020204"/>
                <a:buNone/>
              </a:pPr>
              <a:r>
                <a:rPr lang="en-US" sz="3475" b="1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 panose="020B0604020202020204"/>
                <a:buNone/>
              </a:pPr>
              <a:r>
                <a:rPr lang="en-US" sz="3475" b="1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 panose="020B0604020202020204"/>
                <a:buNone/>
              </a:pPr>
              <a:r>
                <a:rPr lang="en-US" sz="3475" b="1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 panose="020B0604020202020204"/>
                <a:buNone/>
              </a:pPr>
              <a:r>
                <a:rPr lang="en-US" sz="3475" b="1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75"/>
                <a:buFont typeface="Arial" panose="020B0604020202020204"/>
                <a:buNone/>
              </a:pPr>
              <a:r>
                <a:rPr lang="en-US" sz="3475" b="1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 rotWithShape="1">
          <a:blip r:embed="rId1"/>
          <a:srcRect t="47615" b="101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12303734" y="672952"/>
            <a:ext cx="4955700" cy="23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 panose="020B0604020202020204"/>
              <a:buNone/>
            </a:pPr>
            <a:r>
              <a:rPr lang="en-US" sz="73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HELLO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 panose="020B0604020202020204"/>
              <a:buNone/>
            </a:pPr>
            <a:r>
              <a:rPr lang="en-US" sz="73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THERE!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0" y="6441164"/>
            <a:ext cx="8692019" cy="518903"/>
          </a:xfrm>
          <a:custGeom>
            <a:avLst/>
            <a:gdLst/>
            <a:ahLst/>
            <a:cxnLst/>
            <a:rect l="l" t="t" r="r" b="b"/>
            <a:pathLst>
              <a:path w="2289256" h="136666" extrusionOk="0">
                <a:moveTo>
                  <a:pt x="0" y="0"/>
                </a:moveTo>
                <a:lnTo>
                  <a:pt x="2289256" y="0"/>
                </a:lnTo>
                <a:lnTo>
                  <a:pt x="2289256" y="136666"/>
                </a:lnTo>
                <a:lnTo>
                  <a:pt x="0" y="136666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grpSp>
        <p:nvGrpSpPr>
          <p:cNvPr id="138" name="Google Shape;138;p4"/>
          <p:cNvGrpSpPr/>
          <p:nvPr/>
        </p:nvGrpSpPr>
        <p:grpSpPr>
          <a:xfrm>
            <a:off x="0" y="6913274"/>
            <a:ext cx="7859961" cy="3303087"/>
            <a:chOff x="0" y="-57150"/>
            <a:chExt cx="2070113" cy="869950"/>
          </a:xfrm>
        </p:grpSpPr>
        <p:sp>
          <p:nvSpPr>
            <p:cNvPr id="139" name="Google Shape;139;p4"/>
            <p:cNvSpPr/>
            <p:nvPr/>
          </p:nvSpPr>
          <p:spPr>
            <a:xfrm>
              <a:off x="0" y="0"/>
              <a:ext cx="2070113" cy="136666"/>
            </a:xfrm>
            <a:custGeom>
              <a:avLst/>
              <a:gdLst/>
              <a:ahLst/>
              <a:cxnLst/>
              <a:rect l="l" t="t" r="r" b="b"/>
              <a:pathLst>
                <a:path w="2070113" h="136666" extrusionOk="0">
                  <a:moveTo>
                    <a:pt x="0" y="0"/>
                  </a:moveTo>
                  <a:lnTo>
                    <a:pt x="2070113" y="0"/>
                  </a:lnTo>
                  <a:lnTo>
                    <a:pt x="2070113" y="136666"/>
                  </a:lnTo>
                  <a:lnTo>
                    <a:pt x="0" y="136666"/>
                  </a:ln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</p:sp>
        <p:sp>
          <p:nvSpPr>
            <p:cNvPr id="140" name="Google Shape;140;p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4"/>
          <p:cNvSpPr txBox="1"/>
          <p:nvPr/>
        </p:nvSpPr>
        <p:spPr>
          <a:xfrm>
            <a:off x="783076" y="6529674"/>
            <a:ext cx="7347000" cy="1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1" i="0" u="none" strike="noStrike" cap="none">
                <a:solidFill>
                  <a:srgbClr val="14288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I'm Rain. Welcome to my education presentation.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1" indent="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1" i="0" u="none" strike="noStrike" cap="none">
                <a:solidFill>
                  <a:srgbClr val="14288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Follow me at @reallygreatsite to learn more.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2"/>
          <a:srcRect l="3909" r="38092" b="44826"/>
          <a:stretch>
            <a:fillRect/>
          </a:stretch>
        </p:blipFill>
        <p:spPr>
          <a:xfrm>
            <a:off x="-3809275" y="-698525"/>
            <a:ext cx="11720474" cy="62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2"/>
          <a:srcRect l="3909" r="38092" b="44826"/>
          <a:stretch>
            <a:fillRect/>
          </a:stretch>
        </p:blipFill>
        <p:spPr>
          <a:xfrm rot="10800000">
            <a:off x="10528002" y="6107001"/>
            <a:ext cx="10685773" cy="571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5"/>
          <p:cNvPicPr preferRelativeResize="0"/>
          <p:nvPr/>
        </p:nvPicPr>
        <p:blipFill rotWithShape="1">
          <a:blip r:embed="rId1"/>
          <a:srcRect l="37602" t="9258" r="22145" b="7408"/>
          <a:stretch>
            <a:fillRect/>
          </a:stretch>
        </p:blipFill>
        <p:spPr>
          <a:xfrm>
            <a:off x="11304075" y="876300"/>
            <a:ext cx="7424973" cy="86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7010734">
            <a:off x="8160023" y="3116405"/>
            <a:ext cx="2614950" cy="349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703682">
            <a:off x="5803429" y="307420"/>
            <a:ext cx="1356377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2699999">
            <a:off x="152694" y="536295"/>
            <a:ext cx="3102674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5"/>
          <p:cNvGrpSpPr/>
          <p:nvPr/>
        </p:nvGrpSpPr>
        <p:grpSpPr>
          <a:xfrm>
            <a:off x="1219200" y="6345378"/>
            <a:ext cx="9486450" cy="3057129"/>
            <a:chOff x="0" y="-123825"/>
            <a:chExt cx="12648600" cy="4076172"/>
          </a:xfrm>
        </p:grpSpPr>
        <p:sp>
          <p:nvSpPr>
            <p:cNvPr id="153" name="Google Shape;153;p5"/>
            <p:cNvSpPr txBox="1"/>
            <p:nvPr/>
          </p:nvSpPr>
          <p:spPr>
            <a:xfrm>
              <a:off x="0" y="-123825"/>
              <a:ext cx="12648600" cy="3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300"/>
                <a:buFont typeface="Arial" panose="020B0604020202020204"/>
                <a:buNone/>
              </a:pPr>
              <a:r>
                <a:rPr lang="en-US" sz="7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WRITE YOUR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300"/>
                <a:buFont typeface="Arial" panose="020B0604020202020204"/>
                <a:buNone/>
              </a:pPr>
              <a:r>
                <a:rPr lang="en-US" sz="73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TOPIC OR IDEA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" name="Google Shape;154;p5"/>
            <p:cNvSpPr txBox="1"/>
            <p:nvPr/>
          </p:nvSpPr>
          <p:spPr>
            <a:xfrm>
              <a:off x="0" y="3394479"/>
              <a:ext cx="10820400" cy="557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88F"/>
        </a:solidFill>
        <a:effectLst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6"/>
          <p:cNvPicPr preferRelativeResize="0"/>
          <p:nvPr/>
        </p:nvPicPr>
        <p:blipFill rotWithShape="1">
          <a:blip r:embed="rId1"/>
          <a:srcRect l="16264" r="16264"/>
          <a:stretch>
            <a:fillRect/>
          </a:stretch>
        </p:blipFill>
        <p:spPr>
          <a:xfrm>
            <a:off x="0" y="0"/>
            <a:ext cx="1041066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6"/>
          <p:cNvGrpSpPr/>
          <p:nvPr/>
        </p:nvGrpSpPr>
        <p:grpSpPr>
          <a:xfrm>
            <a:off x="5713129" y="-1306693"/>
            <a:ext cx="16261077" cy="15244751"/>
            <a:chOff x="0" y="-57150"/>
            <a:chExt cx="711200" cy="666750"/>
          </a:xfrm>
        </p:grpSpPr>
        <p:sp>
          <p:nvSpPr>
            <p:cNvPr id="161" name="Google Shape;161;p6"/>
            <p:cNvSpPr/>
            <p:nvPr/>
          </p:nvSpPr>
          <p:spPr>
            <a:xfrm>
              <a:off x="0" y="0"/>
              <a:ext cx="406400" cy="449916"/>
            </a:xfrm>
            <a:custGeom>
              <a:avLst/>
              <a:gdLst/>
              <a:ahLst/>
              <a:cxnLst/>
              <a:rect l="l" t="t" r="r" b="b"/>
              <a:pathLst>
                <a:path w="406400" h="449916" extrusionOk="0">
                  <a:moveTo>
                    <a:pt x="203200" y="0"/>
                  </a:moveTo>
                  <a:lnTo>
                    <a:pt x="406400" y="0"/>
                  </a:lnTo>
                  <a:lnTo>
                    <a:pt x="203200" y="449916"/>
                  </a:lnTo>
                  <a:lnTo>
                    <a:pt x="0" y="44991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</p:sp>
        <p:sp>
          <p:nvSpPr>
            <p:cNvPr id="162" name="Google Shape;162;p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8995956" y="-1306693"/>
            <a:ext cx="16261077" cy="15244751"/>
            <a:chOff x="0" y="-57150"/>
            <a:chExt cx="711200" cy="666750"/>
          </a:xfrm>
        </p:grpSpPr>
        <p:sp>
          <p:nvSpPr>
            <p:cNvPr id="164" name="Google Shape;164;p6"/>
            <p:cNvSpPr/>
            <p:nvPr/>
          </p:nvSpPr>
          <p:spPr>
            <a:xfrm>
              <a:off x="0" y="0"/>
              <a:ext cx="406400" cy="449916"/>
            </a:xfrm>
            <a:custGeom>
              <a:avLst/>
              <a:gdLst/>
              <a:ahLst/>
              <a:cxnLst/>
              <a:rect l="l" t="t" r="r" b="b"/>
              <a:pathLst>
                <a:path w="406400" h="449916" extrusionOk="0">
                  <a:moveTo>
                    <a:pt x="203200" y="0"/>
                  </a:moveTo>
                  <a:lnTo>
                    <a:pt x="406400" y="0"/>
                  </a:lnTo>
                  <a:lnTo>
                    <a:pt x="203200" y="449916"/>
                  </a:lnTo>
                  <a:lnTo>
                    <a:pt x="0" y="44991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980FA"/>
            </a:solidFill>
            <a:ln>
              <a:noFill/>
            </a:ln>
          </p:spPr>
        </p:sp>
        <p:sp>
          <p:nvSpPr>
            <p:cNvPr id="165" name="Google Shape;165;p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>
            <a:off x="8995956" y="3677017"/>
            <a:ext cx="8255610" cy="310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30"/>
              <a:buFont typeface="Arial" panose="020B0604020202020204"/>
              <a:buNone/>
            </a:pPr>
            <a:r>
              <a:rPr lang="en-US" sz="603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WRITE AN ORIGINAL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30"/>
              <a:buFont typeface="Arial" panose="020B0604020202020204"/>
              <a:buNone/>
            </a:pPr>
            <a:r>
              <a:rPr lang="en-US" sz="603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STATEMENT OR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30"/>
              <a:buFont typeface="Arial" panose="020B0604020202020204"/>
              <a:buNone/>
            </a:pPr>
            <a:r>
              <a:rPr lang="en-US" sz="603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INSPIRING QUOTE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8139471" y="9067800"/>
            <a:ext cx="9112095" cy="44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Include a credit, citation, or supporting message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7"/>
          <p:cNvGrpSpPr/>
          <p:nvPr/>
        </p:nvGrpSpPr>
        <p:grpSpPr>
          <a:xfrm>
            <a:off x="7695932" y="3629305"/>
            <a:ext cx="2896111" cy="2909092"/>
            <a:chOff x="1813" y="0"/>
            <a:chExt cx="809173" cy="812800"/>
          </a:xfrm>
        </p:grpSpPr>
        <p:sp>
          <p:nvSpPr>
            <p:cNvPr id="173" name="Google Shape;173;p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9EEF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" name="Google Shape;174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" name="Google Shape;175;p7"/>
          <p:cNvPicPr preferRelativeResize="0"/>
          <p:nvPr/>
        </p:nvPicPr>
        <p:blipFill rotWithShape="1">
          <a:blip r:embed="rId1"/>
          <a:srcRect l="40214" t="32230" r="40416" b="33847"/>
          <a:stretch>
            <a:fillRect/>
          </a:stretch>
        </p:blipFill>
        <p:spPr>
          <a:xfrm>
            <a:off x="8333893" y="4275550"/>
            <a:ext cx="1586534" cy="1562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7"/>
          <p:cNvGrpSpPr/>
          <p:nvPr/>
        </p:nvGrpSpPr>
        <p:grpSpPr>
          <a:xfrm>
            <a:off x="1892998" y="3629305"/>
            <a:ext cx="2896133" cy="2909114"/>
            <a:chOff x="1813" y="0"/>
            <a:chExt cx="809173" cy="812800"/>
          </a:xfrm>
        </p:grpSpPr>
        <p:sp>
          <p:nvSpPr>
            <p:cNvPr id="177" name="Google Shape;177;p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9EEF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" name="Google Shape;178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7"/>
          <p:cNvGrpSpPr/>
          <p:nvPr/>
        </p:nvGrpSpPr>
        <p:grpSpPr>
          <a:xfrm>
            <a:off x="13498866" y="3629305"/>
            <a:ext cx="2896133" cy="2909114"/>
            <a:chOff x="1813" y="0"/>
            <a:chExt cx="809173" cy="812800"/>
          </a:xfrm>
        </p:grpSpPr>
        <p:sp>
          <p:nvSpPr>
            <p:cNvPr id="180" name="Google Shape;180;p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9EEF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1" name="Google Shape;181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2" name="Google Shape;182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270516" y="4735412"/>
            <a:ext cx="1352836" cy="127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508636" y="4082372"/>
            <a:ext cx="937437" cy="53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2700000">
            <a:off x="2983735" y="4961397"/>
            <a:ext cx="899290" cy="109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4445942">
            <a:off x="2940273" y="3799524"/>
            <a:ext cx="396375" cy="1231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2253261" y="1188431"/>
            <a:ext cx="13781478" cy="117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 panose="020B0604020202020204"/>
              <a:buNone/>
            </a:pPr>
            <a:r>
              <a:rPr lang="en-US" sz="70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87" name="Google Shape;187;p7"/>
          <p:cNvGrpSpPr/>
          <p:nvPr/>
        </p:nvGrpSpPr>
        <p:grpSpPr>
          <a:xfrm>
            <a:off x="1049003" y="7105823"/>
            <a:ext cx="4584151" cy="1492030"/>
            <a:chOff x="0" y="-57150"/>
            <a:chExt cx="6112200" cy="1989373"/>
          </a:xfrm>
        </p:grpSpPr>
        <p:sp>
          <p:nvSpPr>
            <p:cNvPr id="188" name="Google Shape;188;p7"/>
            <p:cNvSpPr txBox="1"/>
            <p:nvPr/>
          </p:nvSpPr>
          <p:spPr>
            <a:xfrm>
              <a:off x="0" y="-57150"/>
              <a:ext cx="6112166" cy="701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 panose="020B0604020202020204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" name="Google Shape;189;p7"/>
            <p:cNvSpPr txBox="1"/>
            <p:nvPr/>
          </p:nvSpPr>
          <p:spPr>
            <a:xfrm>
              <a:off x="0" y="846523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Briefly elaborate 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0" name="Google Shape;190;p7"/>
          <p:cNvGrpSpPr/>
          <p:nvPr/>
        </p:nvGrpSpPr>
        <p:grpSpPr>
          <a:xfrm>
            <a:off x="12654872" y="7105823"/>
            <a:ext cx="4584151" cy="1492030"/>
            <a:chOff x="0" y="-57150"/>
            <a:chExt cx="6112200" cy="1989373"/>
          </a:xfrm>
        </p:grpSpPr>
        <p:sp>
          <p:nvSpPr>
            <p:cNvPr id="191" name="Google Shape;191;p7"/>
            <p:cNvSpPr txBox="1"/>
            <p:nvPr/>
          </p:nvSpPr>
          <p:spPr>
            <a:xfrm>
              <a:off x="0" y="-57150"/>
              <a:ext cx="6112166" cy="701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 panose="020B0604020202020204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2" name="Google Shape;192;p7"/>
            <p:cNvSpPr txBox="1"/>
            <p:nvPr/>
          </p:nvSpPr>
          <p:spPr>
            <a:xfrm>
              <a:off x="0" y="846523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Briefly elaborate 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6851938" y="7105823"/>
            <a:ext cx="4584151" cy="1492030"/>
            <a:chOff x="0" y="-57150"/>
            <a:chExt cx="6112200" cy="1989373"/>
          </a:xfrm>
        </p:grpSpPr>
        <p:sp>
          <p:nvSpPr>
            <p:cNvPr id="194" name="Google Shape;194;p7"/>
            <p:cNvSpPr txBox="1"/>
            <p:nvPr/>
          </p:nvSpPr>
          <p:spPr>
            <a:xfrm>
              <a:off x="0" y="-57150"/>
              <a:ext cx="6112166" cy="701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 panose="020B0604020202020204"/>
                <a:buNone/>
              </a:pPr>
              <a:r>
                <a:rPr lang="en-US" sz="3200" b="1" i="0" u="none" strike="noStrike" cap="none">
                  <a:solidFill>
                    <a:srgbClr val="9EEFBC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0" y="846523"/>
              <a:ext cx="6112200" cy="10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Briefly elaborate 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 panose="020B0604020202020204"/>
                <a:buNone/>
              </a:pPr>
              <a:r>
                <a:rPr lang="en-US" sz="2300" b="0" i="0" u="none" strike="noStrike" cap="none">
                  <a:solidFill>
                    <a:srgbClr val="FFFFFF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22327742dfb_3_36"/>
          <p:cNvPicPr preferRelativeResize="0"/>
          <p:nvPr/>
        </p:nvPicPr>
        <p:blipFill rotWithShape="1">
          <a:blip r:embed="rId1"/>
          <a:srcRect l="22617" t="59658" r="35144" b="12994"/>
          <a:stretch>
            <a:fillRect/>
          </a:stretch>
        </p:blipFill>
        <p:spPr>
          <a:xfrm>
            <a:off x="15012750" y="7344250"/>
            <a:ext cx="7924803" cy="288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2327742dfb_3_36"/>
          <p:cNvPicPr preferRelativeResize="0"/>
          <p:nvPr/>
        </p:nvPicPr>
        <p:blipFill rotWithShape="1">
          <a:blip r:embed="rId1"/>
          <a:srcRect l="71564" t="4252" r="9389" b="37809"/>
          <a:stretch>
            <a:fillRect/>
          </a:stretch>
        </p:blipFill>
        <p:spPr>
          <a:xfrm>
            <a:off x="15374700" y="-2867275"/>
            <a:ext cx="3573550" cy="61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2327742dfb_3_36"/>
          <p:cNvPicPr preferRelativeResize="0"/>
          <p:nvPr/>
        </p:nvPicPr>
        <p:blipFill rotWithShape="1">
          <a:blip r:embed="rId1"/>
          <a:srcRect l="7705" t="7938" r="46234" b="60927"/>
          <a:stretch>
            <a:fillRect/>
          </a:stretch>
        </p:blipFill>
        <p:spPr>
          <a:xfrm>
            <a:off x="-6717250" y="427475"/>
            <a:ext cx="8641848" cy="3285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g22327742dfb_3_36"/>
          <p:cNvGrpSpPr/>
          <p:nvPr/>
        </p:nvGrpSpPr>
        <p:grpSpPr>
          <a:xfrm>
            <a:off x="3649236" y="2570027"/>
            <a:ext cx="10989599" cy="6215939"/>
            <a:chOff x="0" y="-57150"/>
            <a:chExt cx="2894361" cy="1637109"/>
          </a:xfrm>
        </p:grpSpPr>
        <p:sp>
          <p:nvSpPr>
            <p:cNvPr id="204" name="Google Shape;204;g22327742dfb_3_36"/>
            <p:cNvSpPr/>
            <p:nvPr/>
          </p:nvSpPr>
          <p:spPr>
            <a:xfrm>
              <a:off x="0" y="0"/>
              <a:ext cx="2894361" cy="1579959"/>
            </a:xfrm>
            <a:custGeom>
              <a:avLst/>
              <a:gdLst/>
              <a:ahLst/>
              <a:cxnLst/>
              <a:rect l="l" t="t" r="r" b="b"/>
              <a:pathLst>
                <a:path w="2894361" h="1579959" extrusionOk="0">
                  <a:moveTo>
                    <a:pt x="18317" y="0"/>
                  </a:moveTo>
                  <a:lnTo>
                    <a:pt x="2876045" y="0"/>
                  </a:lnTo>
                  <a:cubicBezTo>
                    <a:pt x="2886161" y="0"/>
                    <a:pt x="2894361" y="8201"/>
                    <a:pt x="2894361" y="18317"/>
                  </a:cubicBezTo>
                  <a:lnTo>
                    <a:pt x="2894361" y="1561643"/>
                  </a:lnTo>
                  <a:cubicBezTo>
                    <a:pt x="2894361" y="1571759"/>
                    <a:pt x="2886161" y="1579959"/>
                    <a:pt x="2876045" y="1579959"/>
                  </a:cubicBezTo>
                  <a:lnTo>
                    <a:pt x="18317" y="1579959"/>
                  </a:lnTo>
                  <a:cubicBezTo>
                    <a:pt x="8201" y="1579959"/>
                    <a:pt x="0" y="1571759"/>
                    <a:pt x="0" y="1561643"/>
                  </a:cubicBezTo>
                  <a:lnTo>
                    <a:pt x="0" y="18317"/>
                  </a:lnTo>
                  <a:cubicBezTo>
                    <a:pt x="0" y="8201"/>
                    <a:pt x="8201" y="0"/>
                    <a:pt x="18317" y="0"/>
                  </a:cubicBez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5" name="Google Shape;205;g22327742dfb_3_36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06" name="Google Shape;206;g22327742dfb_3_36"/>
          <p:cNvGraphicFramePr/>
          <p:nvPr/>
        </p:nvGraphicFramePr>
        <p:xfrm>
          <a:off x="4085540" y="3100425"/>
          <a:ext cx="10116925" cy="5372100"/>
        </p:xfrm>
        <a:graphic>
          <a:graphicData uri="http://schemas.openxmlformats.org/drawingml/2006/table">
            <a:tbl>
              <a:tblPr>
                <a:noFill/>
                <a:tableStyleId>{BB705FEE-54E1-4A28-B4D9-26DDC600943D}</a:tableStyleId>
              </a:tblPr>
              <a:tblGrid>
                <a:gridCol w="3988300"/>
                <a:gridCol w="6128625"/>
              </a:tblGrid>
              <a:tr h="1057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 panose="020B0604020202020204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14288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u="none" strike="noStrike" cap="none">
                          <a:solidFill>
                            <a:srgbClr val="14288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 panose="020B0604020202020204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14288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u="none" strike="noStrike" cap="none">
                          <a:solidFill>
                            <a:srgbClr val="14288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 panose="020B0604020202020204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14288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u="none" strike="noStrike" cap="none">
                          <a:solidFill>
                            <a:srgbClr val="14288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 panose="020B0604020202020204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14288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u="none" strike="noStrike" cap="none">
                          <a:solidFill>
                            <a:srgbClr val="14288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57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 panose="020B0604020202020204"/>
                        <a:buNone/>
                      </a:pPr>
                      <a:r>
                        <a:rPr lang="en-US" sz="2400" b="1" u="none" strike="noStrike" cap="none">
                          <a:solidFill>
                            <a:srgbClr val="14288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 panose="020B0604020202020204"/>
                        <a:buNone/>
                      </a:pPr>
                      <a:r>
                        <a:rPr lang="en-US" sz="2300" u="none" strike="noStrike" cap="none">
                          <a:solidFill>
                            <a:srgbClr val="14288F"/>
                          </a:solidFill>
                          <a:latin typeface="Inter" panose="02000503000000020004"/>
                          <a:ea typeface="Inter" panose="02000503000000020004"/>
                          <a:cs typeface="Inter" panose="02000503000000020004"/>
                          <a:sym typeface="Inter" panose="02000503000000020004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28A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207" name="Google Shape;207;g22327742dfb_3_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357751" y="8282025"/>
            <a:ext cx="2463717" cy="100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2327742dfb_3_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2106097" y="5848742"/>
            <a:ext cx="6269592" cy="5953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2327742dfb_3_36"/>
          <p:cNvSpPr txBox="1"/>
          <p:nvPr/>
        </p:nvSpPr>
        <p:spPr>
          <a:xfrm>
            <a:off x="3362371" y="1092192"/>
            <a:ext cx="11563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4BB"/>
        </a:solidFill>
        <a:effectLst/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/>
          <p:nvPr/>
        </p:nvSpPr>
        <p:spPr>
          <a:xfrm>
            <a:off x="1641832" y="3952889"/>
            <a:ext cx="3691050" cy="369103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"/>
            <a:stretch>
              <a:fillRect l="-26623" r="-2662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7298475" y="3952889"/>
            <a:ext cx="3691050" cy="369103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2"/>
            <a:stretch>
              <a:fillRect l="-9548" r="-4980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12955119" y="3952889"/>
            <a:ext cx="3691050" cy="369103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/>
            <a:stretch>
              <a:fillRect l="-12253" r="-2107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7" name="Google Shape;217;p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751607" y="-1803132"/>
            <a:ext cx="4661281" cy="466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373583">
            <a:off x="-5669" y="8557121"/>
            <a:ext cx="2567657" cy="218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9"/>
          <p:cNvSpPr txBox="1"/>
          <p:nvPr/>
        </p:nvSpPr>
        <p:spPr>
          <a:xfrm>
            <a:off x="1278160" y="3105799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631244" y="1079978"/>
            <a:ext cx="11025511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2591447" y="3105799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1588580" y="7922244"/>
            <a:ext cx="3797553" cy="9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6934803" y="3105799"/>
            <a:ext cx="4418394" cy="5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US" sz="3200" b="1" i="0" u="none" strike="noStrike" cap="none">
                <a:solidFill>
                  <a:srgbClr val="9EEFBC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7245224" y="7922244"/>
            <a:ext cx="3797553" cy="9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12901867" y="7922244"/>
            <a:ext cx="3797553" cy="9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604020202020204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3666</Words>
  <Application>WPS 表格</Application>
  <PresentationFormat/>
  <Paragraphs>372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Arial</vt:lpstr>
      <vt:lpstr>Calibri</vt:lpstr>
      <vt:lpstr>Helvetica Neue</vt:lpstr>
      <vt:lpstr>Inter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2023-07-18T20:26:41Z</dcterms:created>
  <dcterms:modified xsi:type="dcterms:W3CDTF">2023-07-18T20:26:41Z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2C0840A9BCC7F7CA81F5B66417B72029_42</vt:lpwstr>
  </property>
  <property fmtid="{D5CDD505-2E9C-101B-9397-08002B2CF9AE}" pid="3" name="KSOProductBuildVer">
    <vt:lpwstr>2052-5.5.1.7991</vt:lpwstr>
  </property>
</Properties>
</file>